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73" r:id="rId5"/>
    <p:sldId id="274" r:id="rId6"/>
    <p:sldId id="294" r:id="rId7"/>
    <p:sldId id="285" r:id="rId8"/>
    <p:sldId id="295" r:id="rId9"/>
    <p:sldId id="287" r:id="rId10"/>
    <p:sldId id="296" r:id="rId11"/>
    <p:sldId id="302" r:id="rId12"/>
    <p:sldId id="297" r:id="rId13"/>
    <p:sldId id="303" r:id="rId14"/>
    <p:sldId id="298" r:id="rId15"/>
    <p:sldId id="293" r:id="rId16"/>
    <p:sldId id="299" r:id="rId17"/>
    <p:sldId id="300" r:id="rId18"/>
    <p:sldId id="282" r:id="rId19"/>
    <p:sldId id="301"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Warwick" initials="KW" lastIdx="2" clrIdx="0">
    <p:extLst>
      <p:ext uri="{19B8F6BF-5375-455C-9EA6-DF929625EA0E}">
        <p15:presenceInfo xmlns:p15="http://schemas.microsoft.com/office/powerpoint/2012/main" userId="S::kw.7335@bell-foundation.org.uk::80da885b-ba75-4ee9-a9bc-7673763cdf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12A867-9839-4CF9-9EA8-64B63D5B86D7}" v="30" dt="2021-06-18T12:54:14.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28" autoAdjust="0"/>
    <p:restoredTop sz="94660"/>
  </p:normalViewPr>
  <p:slideViewPr>
    <p:cSldViewPr snapToGrid="0">
      <p:cViewPr varScale="1">
        <p:scale>
          <a:sx n="63" d="100"/>
          <a:sy n="63" d="100"/>
        </p:scale>
        <p:origin x="66"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Warwick" userId="S::kw.7335@bell-foundation.org.uk::80da885b-ba75-4ee9-a9bc-7673763cdf01" providerId="AD" clId="Web-{0D3CD55E-8E90-F7A8-0CF6-622AAAE5B123}"/>
    <pc:docChg chg="modSld">
      <pc:chgData name="Karen Warwick" userId="S::kw.7335@bell-foundation.org.uk::80da885b-ba75-4ee9-a9bc-7673763cdf01" providerId="AD" clId="Web-{0D3CD55E-8E90-F7A8-0CF6-622AAAE5B123}" dt="2021-06-10T11:50:19.882" v="13"/>
      <pc:docMkLst>
        <pc:docMk/>
      </pc:docMkLst>
      <pc:sldChg chg="modSp">
        <pc:chgData name="Karen Warwick" userId="S::kw.7335@bell-foundation.org.uk::80da885b-ba75-4ee9-a9bc-7673763cdf01" providerId="AD" clId="Web-{0D3CD55E-8E90-F7A8-0CF6-622AAAE5B123}" dt="2021-06-10T11:50:19.882" v="13"/>
        <pc:sldMkLst>
          <pc:docMk/>
          <pc:sldMk cId="2037660028" sldId="273"/>
        </pc:sldMkLst>
        <pc:graphicFrameChg chg="mod modGraphic">
          <ac:chgData name="Karen Warwick" userId="S::kw.7335@bell-foundation.org.uk::80da885b-ba75-4ee9-a9bc-7673763cdf01" providerId="AD" clId="Web-{0D3CD55E-8E90-F7A8-0CF6-622AAAE5B123}" dt="2021-06-10T11:50:19.882" v="13"/>
          <ac:graphicFrameMkLst>
            <pc:docMk/>
            <pc:sldMk cId="2037660028" sldId="273"/>
            <ac:graphicFrameMk id="4" creationId="{FD203832-1D4D-45FB-84C8-83E4708C96F6}"/>
          </ac:graphicFrameMkLst>
        </pc:graphicFrameChg>
      </pc:sldChg>
    </pc:docChg>
  </pc:docChgLst>
  <pc:docChgLst>
    <pc:chgData name="Kamil Trzebiatowski" userId="bf098af0-729a-44d3-9fa5-279e3bb767bc" providerId="ADAL" clId="{FA9079F8-E7A1-4CF3-9F5F-8EFEB880A254}"/>
    <pc:docChg chg="custSel modSld modMainMaster">
      <pc:chgData name="Kamil Trzebiatowski" userId="bf098af0-729a-44d3-9fa5-279e3bb767bc" providerId="ADAL" clId="{FA9079F8-E7A1-4CF3-9F5F-8EFEB880A254}" dt="2021-06-10T07:31:59.893" v="56" actId="20577"/>
      <pc:docMkLst>
        <pc:docMk/>
      </pc:docMkLst>
      <pc:sldChg chg="modSp">
        <pc:chgData name="Kamil Trzebiatowski" userId="bf098af0-729a-44d3-9fa5-279e3bb767bc" providerId="ADAL" clId="{FA9079F8-E7A1-4CF3-9F5F-8EFEB880A254}" dt="2021-06-09T14:52:53.108" v="51" actId="20577"/>
        <pc:sldMkLst>
          <pc:docMk/>
          <pc:sldMk cId="56247651" sldId="282"/>
        </pc:sldMkLst>
        <pc:spChg chg="mod">
          <ac:chgData name="Kamil Trzebiatowski" userId="bf098af0-729a-44d3-9fa5-279e3bb767bc" providerId="ADAL" clId="{FA9079F8-E7A1-4CF3-9F5F-8EFEB880A254}" dt="2021-06-09T14:52:53.108" v="51" actId="20577"/>
          <ac:spMkLst>
            <pc:docMk/>
            <pc:sldMk cId="56247651" sldId="282"/>
            <ac:spMk id="5" creationId="{99DC48D3-7691-4284-B20B-0C4EA21FC413}"/>
          </ac:spMkLst>
        </pc:spChg>
      </pc:sldChg>
      <pc:sldChg chg="modSp">
        <pc:chgData name="Kamil Trzebiatowski" userId="bf098af0-729a-44d3-9fa5-279e3bb767bc" providerId="ADAL" clId="{FA9079F8-E7A1-4CF3-9F5F-8EFEB880A254}" dt="2021-06-09T14:46:26.818" v="30" actId="14826"/>
        <pc:sldMkLst>
          <pc:docMk/>
          <pc:sldMk cId="919375179" sldId="287"/>
        </pc:sldMkLst>
        <pc:picChg chg="mod">
          <ac:chgData name="Kamil Trzebiatowski" userId="bf098af0-729a-44d3-9fa5-279e3bb767bc" providerId="ADAL" clId="{FA9079F8-E7A1-4CF3-9F5F-8EFEB880A254}" dt="2021-06-09T14:46:26.818" v="30" actId="14826"/>
          <ac:picMkLst>
            <pc:docMk/>
            <pc:sldMk cId="919375179" sldId="287"/>
            <ac:picMk id="3" creationId="{4C9699F4-0344-40CD-BBBF-663F7872DDDA}"/>
          </ac:picMkLst>
        </pc:picChg>
      </pc:sldChg>
      <pc:sldChg chg="addSp delSp modSp">
        <pc:chgData name="Kamil Trzebiatowski" userId="bf098af0-729a-44d3-9fa5-279e3bb767bc" providerId="ADAL" clId="{FA9079F8-E7A1-4CF3-9F5F-8EFEB880A254}" dt="2021-06-09T14:52:05.705" v="46" actId="20577"/>
        <pc:sldMkLst>
          <pc:docMk/>
          <pc:sldMk cId="828398946" sldId="300"/>
        </pc:sldMkLst>
        <pc:spChg chg="mod">
          <ac:chgData name="Kamil Trzebiatowski" userId="bf098af0-729a-44d3-9fa5-279e3bb767bc" providerId="ADAL" clId="{FA9079F8-E7A1-4CF3-9F5F-8EFEB880A254}" dt="2021-06-09T14:52:05.705" v="46" actId="20577"/>
          <ac:spMkLst>
            <pc:docMk/>
            <pc:sldMk cId="828398946" sldId="300"/>
            <ac:spMk id="14" creationId="{85252E35-C426-45DB-9776-EF3E784D2317}"/>
          </ac:spMkLst>
        </pc:spChg>
        <pc:picChg chg="del">
          <ac:chgData name="Kamil Trzebiatowski" userId="bf098af0-729a-44d3-9fa5-279e3bb767bc" providerId="ADAL" clId="{FA9079F8-E7A1-4CF3-9F5F-8EFEB880A254}" dt="2021-06-09T14:51:27.186" v="39" actId="478"/>
          <ac:picMkLst>
            <pc:docMk/>
            <pc:sldMk cId="828398946" sldId="300"/>
            <ac:picMk id="10" creationId="{37103054-5A17-4477-A9C9-6456BB3DC4B0}"/>
          </ac:picMkLst>
        </pc:picChg>
        <pc:picChg chg="del">
          <ac:chgData name="Kamil Trzebiatowski" userId="bf098af0-729a-44d3-9fa5-279e3bb767bc" providerId="ADAL" clId="{FA9079F8-E7A1-4CF3-9F5F-8EFEB880A254}" dt="2021-06-09T14:51:42.603" v="44" actId="478"/>
          <ac:picMkLst>
            <pc:docMk/>
            <pc:sldMk cId="828398946" sldId="300"/>
            <ac:picMk id="12" creationId="{11CCDB8D-2F9F-4DD8-91B0-374975E002F3}"/>
          </ac:picMkLst>
        </pc:picChg>
        <pc:picChg chg="del">
          <ac:chgData name="Kamil Trzebiatowski" userId="bf098af0-729a-44d3-9fa5-279e3bb767bc" providerId="ADAL" clId="{FA9079F8-E7A1-4CF3-9F5F-8EFEB880A254}" dt="2021-06-09T14:51:21.649" v="37" actId="478"/>
          <ac:picMkLst>
            <pc:docMk/>
            <pc:sldMk cId="828398946" sldId="300"/>
            <ac:picMk id="13" creationId="{67CC6EA1-D00F-48E2-B158-F97736937A33}"/>
          </ac:picMkLst>
        </pc:picChg>
        <pc:picChg chg="add mod">
          <ac:chgData name="Kamil Trzebiatowski" userId="bf098af0-729a-44d3-9fa5-279e3bb767bc" providerId="ADAL" clId="{FA9079F8-E7A1-4CF3-9F5F-8EFEB880A254}" dt="2021-06-09T14:51:35.126" v="41" actId="14100"/>
          <ac:picMkLst>
            <pc:docMk/>
            <pc:sldMk cId="828398946" sldId="300"/>
            <ac:picMk id="17" creationId="{468B2707-3A61-4BB7-935A-77E0ED82FE4F}"/>
          </ac:picMkLst>
        </pc:picChg>
        <pc:picChg chg="add mod">
          <ac:chgData name="Kamil Trzebiatowski" userId="bf098af0-729a-44d3-9fa5-279e3bb767bc" providerId="ADAL" clId="{FA9079F8-E7A1-4CF3-9F5F-8EFEB880A254}" dt="2021-06-09T14:51:46.506" v="45" actId="1076"/>
          <ac:picMkLst>
            <pc:docMk/>
            <pc:sldMk cId="828398946" sldId="300"/>
            <ac:picMk id="18" creationId="{777874DE-F0B4-4BB9-9DE2-5FFF35754A39}"/>
          </ac:picMkLst>
        </pc:picChg>
        <pc:picChg chg="add mod">
          <ac:chgData name="Kamil Trzebiatowski" userId="bf098af0-729a-44d3-9fa5-279e3bb767bc" providerId="ADAL" clId="{FA9079F8-E7A1-4CF3-9F5F-8EFEB880A254}" dt="2021-06-09T14:51:38.915" v="42" actId="14100"/>
          <ac:picMkLst>
            <pc:docMk/>
            <pc:sldMk cId="828398946" sldId="300"/>
            <ac:picMk id="19" creationId="{174492A8-FF32-40A2-BA81-58FDB88CD81D}"/>
          </ac:picMkLst>
        </pc:picChg>
      </pc:sldChg>
      <pc:sldChg chg="modSp">
        <pc:chgData name="Kamil Trzebiatowski" userId="bf098af0-729a-44d3-9fa5-279e3bb767bc" providerId="ADAL" clId="{FA9079F8-E7A1-4CF3-9F5F-8EFEB880A254}" dt="2021-06-10T07:31:59.893" v="56" actId="20577"/>
        <pc:sldMkLst>
          <pc:docMk/>
          <pc:sldMk cId="2151852346" sldId="301"/>
        </pc:sldMkLst>
        <pc:spChg chg="mod">
          <ac:chgData name="Kamil Trzebiatowski" userId="bf098af0-729a-44d3-9fa5-279e3bb767bc" providerId="ADAL" clId="{FA9079F8-E7A1-4CF3-9F5F-8EFEB880A254}" dt="2021-06-10T07:31:59.893" v="56" actId="20577"/>
          <ac:spMkLst>
            <pc:docMk/>
            <pc:sldMk cId="2151852346" sldId="301"/>
            <ac:spMk id="5" creationId="{99DC48D3-7691-4284-B20B-0C4EA21FC413}"/>
          </ac:spMkLst>
        </pc:spChg>
      </pc:sldChg>
      <pc:sldMasterChg chg="modSldLayout">
        <pc:chgData name="Kamil Trzebiatowski" userId="bf098af0-729a-44d3-9fa5-279e3bb767bc" providerId="ADAL" clId="{FA9079F8-E7A1-4CF3-9F5F-8EFEB880A254}" dt="2021-06-09T14:45:48.640" v="29" actId="20577"/>
        <pc:sldMasterMkLst>
          <pc:docMk/>
          <pc:sldMasterMk cId="838489040" sldId="2147483660"/>
        </pc:sldMasterMkLst>
        <pc:sldLayoutChg chg="modSp">
          <pc:chgData name="Kamil Trzebiatowski" userId="bf098af0-729a-44d3-9fa5-279e3bb767bc" providerId="ADAL" clId="{FA9079F8-E7A1-4CF3-9F5F-8EFEB880A254}" dt="2021-06-09T14:45:36.510" v="18" actId="20577"/>
          <pc:sldLayoutMkLst>
            <pc:docMk/>
            <pc:sldMasterMk cId="838489040" sldId="2147483660"/>
            <pc:sldLayoutMk cId="3877176199" sldId="2147483687"/>
          </pc:sldLayoutMkLst>
          <pc:spChg chg="mod">
            <ac:chgData name="Kamil Trzebiatowski" userId="bf098af0-729a-44d3-9fa5-279e3bb767bc" providerId="ADAL" clId="{FA9079F8-E7A1-4CF3-9F5F-8EFEB880A254}" dt="2021-06-09T14:45:36.510" v="18" actId="20577"/>
            <ac:spMkLst>
              <pc:docMk/>
              <pc:sldMasterMk cId="838489040" sldId="2147483660"/>
              <pc:sldLayoutMk cId="3877176199" sldId="2147483687"/>
              <ac:spMk id="14" creationId="{2DC48A2C-91B5-9545-B898-0CD6FA336A6E}"/>
            </ac:spMkLst>
          </pc:spChg>
        </pc:sldLayoutChg>
        <pc:sldLayoutChg chg="modSp">
          <pc:chgData name="Kamil Trzebiatowski" userId="bf098af0-729a-44d3-9fa5-279e3bb767bc" providerId="ADAL" clId="{FA9079F8-E7A1-4CF3-9F5F-8EFEB880A254}" dt="2021-06-09T14:45:48.640" v="29" actId="20577"/>
          <pc:sldLayoutMkLst>
            <pc:docMk/>
            <pc:sldMasterMk cId="838489040" sldId="2147483660"/>
            <pc:sldLayoutMk cId="1835128161" sldId="2147483688"/>
          </pc:sldLayoutMkLst>
          <pc:spChg chg="mod">
            <ac:chgData name="Kamil Trzebiatowski" userId="bf098af0-729a-44d3-9fa5-279e3bb767bc" providerId="ADAL" clId="{FA9079F8-E7A1-4CF3-9F5F-8EFEB880A254}" dt="2021-06-09T14:45:48.640" v="29" actId="20577"/>
            <ac:spMkLst>
              <pc:docMk/>
              <pc:sldMasterMk cId="838489040" sldId="2147483660"/>
              <pc:sldLayoutMk cId="1835128161" sldId="2147483688"/>
              <ac:spMk id="2" creationId="{EDB6FFA0-F1FF-8E41-9D40-6CFD652A9FCB}"/>
            </ac:spMkLst>
          </pc:spChg>
        </pc:sldLayoutChg>
      </pc:sldMasterChg>
    </pc:docChg>
  </pc:docChgLst>
  <pc:docChgLst>
    <pc:chgData name="Kamil Trzebiatowski" userId="bf098af0-729a-44d3-9fa5-279e3bb767bc" providerId="ADAL" clId="{1812A867-9839-4CF9-9EA8-64B63D5B86D7}"/>
    <pc:docChg chg="custSel">
      <pc:chgData name="Kamil Trzebiatowski" userId="bf098af0-729a-44d3-9fa5-279e3bb767bc" providerId="ADAL" clId="{1812A867-9839-4CF9-9EA8-64B63D5B86D7}" dt="2021-06-18T12:54:14.917" v="1" actId="1592"/>
      <pc:docMkLst>
        <pc:docMk/>
      </pc:docMkLst>
      <pc:sldChg chg="delCm">
        <pc:chgData name="Kamil Trzebiatowski" userId="bf098af0-729a-44d3-9fa5-279e3bb767bc" providerId="ADAL" clId="{1812A867-9839-4CF9-9EA8-64B63D5B86D7}" dt="2021-06-18T12:54:00.338" v="0" actId="1592"/>
        <pc:sldMkLst>
          <pc:docMk/>
          <pc:sldMk cId="1033004981" sldId="274"/>
        </pc:sldMkLst>
      </pc:sldChg>
      <pc:sldChg chg="delCm">
        <pc:chgData name="Kamil Trzebiatowski" userId="bf098af0-729a-44d3-9fa5-279e3bb767bc" providerId="ADAL" clId="{1812A867-9839-4CF9-9EA8-64B63D5B86D7}" dt="2021-06-18T12:54:14.917" v="1" actId="1592"/>
        <pc:sldMkLst>
          <pc:docMk/>
          <pc:sldMk cId="2685294219" sldId="298"/>
        </pc:sldMkLst>
      </pc:sldChg>
    </pc:docChg>
  </pc:docChgLst>
  <pc:docChgLst>
    <pc:chgData name="Karen Warwick" userId="80da885b-ba75-4ee9-a9bc-7673763cdf01" providerId="ADAL" clId="{483C18D7-87E0-4699-B8DB-E758A375B228}"/>
    <pc:docChg chg="custSel delSld modSld">
      <pc:chgData name="Karen Warwick" userId="80da885b-ba75-4ee9-a9bc-7673763cdf01" providerId="ADAL" clId="{483C18D7-87E0-4699-B8DB-E758A375B228}" dt="2021-06-10T15:00:00.972" v="85" actId="20577"/>
      <pc:docMkLst>
        <pc:docMk/>
      </pc:docMkLst>
      <pc:sldChg chg="addSp delSp modSp">
        <pc:chgData name="Karen Warwick" userId="80da885b-ba75-4ee9-a9bc-7673763cdf01" providerId="ADAL" clId="{483C18D7-87E0-4699-B8DB-E758A375B228}" dt="2021-06-10T14:59:15.813" v="81" actId="14100"/>
        <pc:sldMkLst>
          <pc:docMk/>
          <pc:sldMk cId="828398946" sldId="300"/>
        </pc:sldMkLst>
        <pc:spChg chg="mod">
          <ac:chgData name="Karen Warwick" userId="80da885b-ba75-4ee9-a9bc-7673763cdf01" providerId="ADAL" clId="{483C18D7-87E0-4699-B8DB-E758A375B228}" dt="2021-06-10T14:59:15.813" v="81" actId="14100"/>
          <ac:spMkLst>
            <pc:docMk/>
            <pc:sldMk cId="828398946" sldId="300"/>
            <ac:spMk id="14" creationId="{85252E35-C426-45DB-9776-EF3E784D2317}"/>
          </ac:spMkLst>
        </pc:spChg>
        <pc:picChg chg="del">
          <ac:chgData name="Karen Warwick" userId="80da885b-ba75-4ee9-a9bc-7673763cdf01" providerId="ADAL" clId="{483C18D7-87E0-4699-B8DB-E758A375B228}" dt="2021-06-10T14:57:32.334" v="6" actId="478"/>
          <ac:picMkLst>
            <pc:docMk/>
            <pc:sldMk cId="828398946" sldId="300"/>
            <ac:picMk id="19" creationId="{174492A8-FF32-40A2-BA81-58FDB88CD81D}"/>
          </ac:picMkLst>
        </pc:picChg>
        <pc:picChg chg="add mod">
          <ac:chgData name="Karen Warwick" userId="80da885b-ba75-4ee9-a9bc-7673763cdf01" providerId="ADAL" clId="{483C18D7-87E0-4699-B8DB-E758A375B228}" dt="2021-06-10T14:57:44.847" v="12" actId="1076"/>
          <ac:picMkLst>
            <pc:docMk/>
            <pc:sldMk cId="828398946" sldId="300"/>
            <ac:picMk id="20" creationId="{783E3DBE-D1AC-410C-A46E-2AF9726BEAA6}"/>
          </ac:picMkLst>
        </pc:picChg>
      </pc:sldChg>
      <pc:sldChg chg="modSp">
        <pc:chgData name="Karen Warwick" userId="80da885b-ba75-4ee9-a9bc-7673763cdf01" providerId="ADAL" clId="{483C18D7-87E0-4699-B8DB-E758A375B228}" dt="2021-06-10T15:00:00.972" v="85" actId="20577"/>
        <pc:sldMkLst>
          <pc:docMk/>
          <pc:sldMk cId="2151852346" sldId="301"/>
        </pc:sldMkLst>
        <pc:spChg chg="mod">
          <ac:chgData name="Karen Warwick" userId="80da885b-ba75-4ee9-a9bc-7673763cdf01" providerId="ADAL" clId="{483C18D7-87E0-4699-B8DB-E758A375B228}" dt="2021-06-10T15:00:00.972" v="85" actId="20577"/>
          <ac:spMkLst>
            <pc:docMk/>
            <pc:sldMk cId="2151852346" sldId="301"/>
            <ac:spMk id="5" creationId="{99DC48D3-7691-4284-B20B-0C4EA21FC413}"/>
          </ac:spMkLst>
        </pc:spChg>
      </pc:sldChg>
      <pc:sldChg chg="addSp delSp modSp">
        <pc:chgData name="Karen Warwick" userId="80da885b-ba75-4ee9-a9bc-7673763cdf01" providerId="ADAL" clId="{483C18D7-87E0-4699-B8DB-E758A375B228}" dt="2021-06-10T14:56:18.469" v="4" actId="14100"/>
        <pc:sldMkLst>
          <pc:docMk/>
          <pc:sldMk cId="4267634530" sldId="302"/>
        </pc:sldMkLst>
        <pc:spChg chg="del">
          <ac:chgData name="Karen Warwick" userId="80da885b-ba75-4ee9-a9bc-7673763cdf01" providerId="ADAL" clId="{483C18D7-87E0-4699-B8DB-E758A375B228}" dt="2021-06-10T14:56:08.905" v="1" actId="478"/>
          <ac:spMkLst>
            <pc:docMk/>
            <pc:sldMk cId="4267634530" sldId="302"/>
            <ac:spMk id="3" creationId="{2879FB82-0313-47E9-BFDA-7372E3180974}"/>
          </ac:spMkLst>
        </pc:spChg>
        <pc:spChg chg="add del mod">
          <ac:chgData name="Karen Warwick" userId="80da885b-ba75-4ee9-a9bc-7673763cdf01" providerId="ADAL" clId="{483C18D7-87E0-4699-B8DB-E758A375B228}" dt="2021-06-10T14:56:10.625" v="2" actId="478"/>
          <ac:spMkLst>
            <pc:docMk/>
            <pc:sldMk cId="4267634530" sldId="302"/>
            <ac:spMk id="4" creationId="{7409752B-B95A-40DB-A2D8-7765D44683AC}"/>
          </ac:spMkLst>
        </pc:spChg>
        <pc:picChg chg="mod">
          <ac:chgData name="Karen Warwick" userId="80da885b-ba75-4ee9-a9bc-7673763cdf01" providerId="ADAL" clId="{483C18D7-87E0-4699-B8DB-E758A375B228}" dt="2021-06-10T14:56:18.469" v="4" actId="14100"/>
          <ac:picMkLst>
            <pc:docMk/>
            <pc:sldMk cId="4267634530" sldId="302"/>
            <ac:picMk id="1028" creationId="{0991CF83-6603-440F-B6FE-621B64BF32E1}"/>
          </ac:picMkLst>
        </pc:picChg>
      </pc:sldChg>
      <pc:sldChg chg="delSp">
        <pc:chgData name="Karen Warwick" userId="80da885b-ba75-4ee9-a9bc-7673763cdf01" providerId="ADAL" clId="{483C18D7-87E0-4699-B8DB-E758A375B228}" dt="2021-06-10T14:58:46.442" v="43" actId="478"/>
        <pc:sldMkLst>
          <pc:docMk/>
          <pc:sldMk cId="1453785328" sldId="303"/>
        </pc:sldMkLst>
        <pc:spChg chg="del">
          <ac:chgData name="Karen Warwick" userId="80da885b-ba75-4ee9-a9bc-7673763cdf01" providerId="ADAL" clId="{483C18D7-87E0-4699-B8DB-E758A375B228}" dt="2021-06-10T14:58:46.442" v="43" actId="478"/>
          <ac:spMkLst>
            <pc:docMk/>
            <pc:sldMk cId="1453785328" sldId="303"/>
            <ac:spMk id="2" creationId="{5A59218B-B865-43E7-B99F-F6AE5BCB1DA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hyperlink" Target="https://www.bell-foundation.org.u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hyperlink" Target="https://www.bell-foundation.org.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AL Resource">
    <p:spTree>
      <p:nvGrpSpPr>
        <p:cNvPr id="1" name=""/>
        <p:cNvGrpSpPr/>
        <p:nvPr/>
      </p:nvGrpSpPr>
      <p:grpSpPr>
        <a:xfrm>
          <a:off x="0" y="0"/>
          <a:ext cx="0" cy="0"/>
          <a:chOff x="0" y="0"/>
          <a:chExt cx="0" cy="0"/>
        </a:xfrm>
      </p:grpSpPr>
      <p:sp>
        <p:nvSpPr>
          <p:cNvPr id="13" name="Titre 10">
            <a:extLst>
              <a:ext uri="{FF2B5EF4-FFF2-40B4-BE49-F238E27FC236}">
                <a16:creationId xmlns:a16="http://schemas.microsoft.com/office/drawing/2014/main" id="{9AAE76BE-5890-4ED4-85D0-D327738E498E}"/>
              </a:ext>
            </a:extLst>
          </p:cNvPr>
          <p:cNvSpPr>
            <a:spLocks noGrp="1"/>
          </p:cNvSpPr>
          <p:nvPr>
            <p:ph type="title" hasCustomPrompt="1"/>
          </p:nvPr>
        </p:nvSpPr>
        <p:spPr>
          <a:xfrm>
            <a:off x="708497" y="671447"/>
            <a:ext cx="9925344" cy="618631"/>
          </a:xfrm>
          <a:prstGeom prst="rect">
            <a:avLst/>
          </a:prstGeom>
        </p:spPr>
        <p:txBody>
          <a:bodyPr wrap="square">
            <a:spAutoFit/>
          </a:bodyPr>
          <a:lstStyle>
            <a:lvl1pPr>
              <a:defRPr sz="3800" b="0">
                <a:solidFill>
                  <a:srgbClr val="56595A"/>
                </a:solidFill>
                <a:latin typeface="Arial" panose="020B0604020202020204" pitchFamily="34" charset="0"/>
                <a:cs typeface="Arial" panose="020B0604020202020204" pitchFamily="34" charset="0"/>
              </a:defRPr>
            </a:lvl1pPr>
          </a:lstStyle>
          <a:p>
            <a:r>
              <a:rPr lang="en-GB" noProof="0" dirty="0"/>
              <a:t>The Bell Foundation: EAL Resource</a:t>
            </a:r>
          </a:p>
        </p:txBody>
      </p:sp>
      <p:graphicFrame>
        <p:nvGraphicFramePr>
          <p:cNvPr id="15" name="Tableau 10">
            <a:extLst>
              <a:ext uri="{FF2B5EF4-FFF2-40B4-BE49-F238E27FC236}">
                <a16:creationId xmlns:a16="http://schemas.microsoft.com/office/drawing/2014/main" id="{8D513AF8-D1B3-40F3-ABEE-06E8D4C30947}"/>
              </a:ext>
            </a:extLst>
          </p:cNvPr>
          <p:cNvGraphicFramePr>
            <a:graphicFrameLocks noGrp="1"/>
          </p:cNvGraphicFramePr>
          <p:nvPr userDrawn="1">
            <p:extLst>
              <p:ext uri="{D42A27DB-BD31-4B8C-83A1-F6EECF244321}">
                <p14:modId xmlns:p14="http://schemas.microsoft.com/office/powerpoint/2010/main" val="4205850062"/>
              </p:ext>
            </p:extLst>
          </p:nvPr>
        </p:nvGraphicFramePr>
        <p:xfrm>
          <a:off x="2405744" y="1757525"/>
          <a:ext cx="7182831" cy="3715255"/>
        </p:xfrm>
        <a:graphic>
          <a:graphicData uri="http://schemas.openxmlformats.org/drawingml/2006/table">
            <a:tbl>
              <a:tblPr firstRow="1" bandRow="1">
                <a:tableStyleId>{5C22544A-7EE6-4342-B048-85BDC9FD1C3A}</a:tableStyleId>
              </a:tblPr>
              <a:tblGrid>
                <a:gridCol w="3176355">
                  <a:extLst>
                    <a:ext uri="{9D8B030D-6E8A-4147-A177-3AD203B41FA5}">
                      <a16:colId xmlns:a16="http://schemas.microsoft.com/office/drawing/2014/main" val="630942136"/>
                    </a:ext>
                  </a:extLst>
                </a:gridCol>
                <a:gridCol w="4006476">
                  <a:extLst>
                    <a:ext uri="{9D8B030D-6E8A-4147-A177-3AD203B41FA5}">
                      <a16:colId xmlns:a16="http://schemas.microsoft.com/office/drawing/2014/main" val="1633938555"/>
                    </a:ext>
                  </a:extLst>
                </a:gridCol>
              </a:tblGrid>
              <a:tr h="743051">
                <a:tc gridSpan="2">
                  <a:txBody>
                    <a:bodyPr/>
                    <a:lstStyle/>
                    <a:p>
                      <a:r>
                        <a:rPr lang="en-GB" sz="2400" b="0" dirty="0">
                          <a:latin typeface="Arial" panose="020B0604020202020204" pitchFamily="34" charset="0"/>
                          <a:cs typeface="Arial" panose="020B0604020202020204" pitchFamily="34" charset="0"/>
                        </a:rPr>
                        <a:t>(Insert name of resource)</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756"/>
                    </a:solidFill>
                  </a:tcPr>
                </a:tc>
                <a:tc hMerge="1">
                  <a:txBody>
                    <a:bodyPr/>
                    <a:lstStyle/>
                    <a:p>
                      <a:endParaRPr lang="en-GB"/>
                    </a:p>
                  </a:txBody>
                  <a:tcPr/>
                </a:tc>
                <a:extLst>
                  <a:ext uri="{0D108BD9-81ED-4DB2-BD59-A6C34878D82A}">
                    <a16:rowId xmlns:a16="http://schemas.microsoft.com/office/drawing/2014/main" val="4149820139"/>
                  </a:ext>
                </a:extLst>
              </a:tr>
              <a:tr h="743051">
                <a:tc>
                  <a:txBody>
                    <a:bodyPr/>
                    <a:lstStyle/>
                    <a:p>
                      <a:endParaRPr lang="en-GB" sz="1800" b="0" dirty="0">
                        <a:solidFill>
                          <a:srgbClr val="57595A"/>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panose="020B0604020202020204" pitchFamily="34" charset="0"/>
                          <a:cs typeface="Arial" panose="020B0604020202020204" pitchFamily="34" charset="0"/>
                        </a:rPr>
                        <a:t>Example name goes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2185119296"/>
                  </a:ext>
                </a:extLst>
              </a:tr>
              <a:tr h="743051">
                <a:tc>
                  <a:txBody>
                    <a:bodyPr/>
                    <a:lstStyle/>
                    <a:p>
                      <a:r>
                        <a:rPr lang="en-GB" sz="1800" b="0" dirty="0">
                          <a:solidFill>
                            <a:srgbClr val="57595A"/>
                          </a:solidFill>
                          <a:latin typeface="Arial" panose="020B0604020202020204" pitchFamily="34" charset="0"/>
                          <a:cs typeface="Arial" panose="020B0604020202020204" pitchFamily="34" charset="0"/>
                        </a:rPr>
                        <a:t>Subject(s)</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a:solidFill>
                            <a:srgbClr val="57595A"/>
                          </a:solidFill>
                          <a:latin typeface="Arial" panose="020B0604020202020204" pitchFamily="34" charset="0"/>
                          <a:cs typeface="Arial" panose="020B0604020202020204" pitchFamily="34" charset="0"/>
                        </a:rPr>
                        <a:t>Example subjects go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565616"/>
                  </a:ext>
                </a:extLst>
              </a:tr>
              <a:tr h="743051">
                <a:tc>
                  <a:txBody>
                    <a:bodyPr/>
                    <a:lstStyle/>
                    <a:p>
                      <a:r>
                        <a:rPr lang="en-GB" sz="1800" b="0">
                          <a:solidFill>
                            <a:srgbClr val="57595A"/>
                          </a:solidFill>
                          <a:latin typeface="Arial" panose="020B0604020202020204" pitchFamily="34" charset="0"/>
                          <a:cs typeface="Arial" panose="020B0604020202020204" pitchFamily="34" charset="0"/>
                        </a:rPr>
                        <a:t>Key Stage</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a:solidFill>
                            <a:srgbClr val="57595A"/>
                          </a:solidFill>
                          <a:latin typeface="Arial" panose="020B0604020202020204" pitchFamily="34" charset="0"/>
                          <a:cs typeface="Arial" panose="020B0604020202020204" pitchFamily="34" charset="0"/>
                        </a:rPr>
                        <a:t>3</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1577974324"/>
                  </a:ext>
                </a:extLst>
              </a:tr>
              <a:tr h="743051">
                <a:tc>
                  <a:txBody>
                    <a:bodyPr/>
                    <a:lstStyle/>
                    <a:p>
                      <a:r>
                        <a:rPr lang="en-GB" sz="1800" b="0">
                          <a:solidFill>
                            <a:srgbClr val="57595A"/>
                          </a:solidFill>
                          <a:latin typeface="Arial" panose="020B0604020202020204" pitchFamily="34" charset="0"/>
                          <a:cs typeface="Arial" panose="020B0604020202020204" pitchFamily="34" charset="0"/>
                        </a:rPr>
                        <a:t>Topic</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panose="020B0604020202020204" pitchFamily="34" charset="0"/>
                          <a:cs typeface="Arial" panose="020B0604020202020204" pitchFamily="34" charset="0"/>
                        </a:rPr>
                        <a:t>Example topics go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32925"/>
                  </a:ext>
                </a:extLst>
              </a:tr>
            </a:tbl>
          </a:graphicData>
        </a:graphic>
      </p:graphicFrame>
      <p:sp>
        <p:nvSpPr>
          <p:cNvPr id="7" name="Rectangle 6">
            <a:extLst>
              <a:ext uri="{FF2B5EF4-FFF2-40B4-BE49-F238E27FC236}">
                <a16:creationId xmlns:a16="http://schemas.microsoft.com/office/drawing/2014/main" id="{91134069-B4E6-8C49-A19C-7C4E359E5BDC}"/>
              </a:ext>
            </a:extLst>
          </p:cNvPr>
          <p:cNvSpPr/>
          <p:nvPr userDrawn="1"/>
        </p:nvSpPr>
        <p:spPr>
          <a:xfrm>
            <a:off x="0" y="6147054"/>
            <a:ext cx="12192000" cy="710946"/>
          </a:xfrm>
          <a:prstGeom prst="rect">
            <a:avLst/>
          </a:prstGeom>
          <a:solidFill>
            <a:srgbClr val="FB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Image 8">
            <a:extLst>
              <a:ext uri="{FF2B5EF4-FFF2-40B4-BE49-F238E27FC236}">
                <a16:creationId xmlns:a16="http://schemas.microsoft.com/office/drawing/2014/main" id="{97DEA8DC-F696-6349-AD73-E8DEDBF6E423}"/>
              </a:ext>
            </a:extLst>
          </p:cNvPr>
          <p:cNvPicPr>
            <a:picLocks noChangeAspect="1"/>
          </p:cNvPicPr>
          <p:nvPr userDrawn="1"/>
        </p:nvPicPr>
        <p:blipFill>
          <a:blip r:embed="rId3">
            <a:clrChange>
              <a:clrFrom>
                <a:srgbClr val="F9F9F9"/>
              </a:clrFrom>
              <a:clrTo>
                <a:srgbClr val="F9F9F9">
                  <a:alpha val="0"/>
                </a:srgbClr>
              </a:clrTo>
            </a:clrChange>
          </a:blip>
          <a:stretch>
            <a:fillRect/>
          </a:stretch>
        </p:blipFill>
        <p:spPr>
          <a:xfrm>
            <a:off x="183651" y="6270743"/>
            <a:ext cx="1049691" cy="463570"/>
          </a:xfrm>
          <a:prstGeom prst="rect">
            <a:avLst/>
          </a:prstGeom>
        </p:spPr>
      </p:pic>
      <p:sp>
        <p:nvSpPr>
          <p:cNvPr id="14" name="Rectangle 13">
            <a:extLst>
              <a:ext uri="{FF2B5EF4-FFF2-40B4-BE49-F238E27FC236}">
                <a16:creationId xmlns:a16="http://schemas.microsoft.com/office/drawing/2014/main" id="{2DC48A2C-91B5-9545-B898-0CD6FA336A6E}"/>
              </a:ext>
            </a:extLst>
          </p:cNvPr>
          <p:cNvSpPr/>
          <p:nvPr userDrawn="1"/>
        </p:nvSpPr>
        <p:spPr>
          <a:xfrm>
            <a:off x="4776952" y="6288673"/>
            <a:ext cx="7307470" cy="600164"/>
          </a:xfrm>
          <a:prstGeom prst="rect">
            <a:avLst/>
          </a:prstGeom>
        </p:spPr>
        <p:txBody>
          <a:bodyPr wrap="square">
            <a:spAutoFit/>
          </a:bodyPr>
          <a:lstStyle/>
          <a:p>
            <a:pPr algn="r"/>
            <a:r>
              <a:rPr lang="en-GB" sz="1100" dirty="0"/>
              <a:t>The Bell Foundation: EAL Resource - free downloadable teaching materials </a:t>
            </a:r>
            <a:r>
              <a:rPr lang="en-GB" sz="1100" dirty="0">
                <a:solidFill>
                  <a:srgbClr val="06845A"/>
                </a:solidFill>
                <a:hlinkClick r:id="rId4">
                  <a:extLst>
                    <a:ext uri="{A12FA001-AC4F-418D-AE19-62706E023703}">
                      <ahyp:hlinkClr xmlns:ahyp="http://schemas.microsoft.com/office/drawing/2018/hyperlinkcolor" val="tx"/>
                    </a:ext>
                  </a:extLst>
                </a:hlinkClick>
              </a:rPr>
              <a:t>https://bell-foundation.org.uk</a:t>
            </a:r>
            <a:endParaRPr lang="en-GB" sz="1100" dirty="0">
              <a:solidFill>
                <a:srgbClr val="06845A"/>
              </a:solidFill>
            </a:endParaRPr>
          </a:p>
          <a:p>
            <a:pPr algn="r"/>
            <a:r>
              <a:rPr lang="en-GB" sz="1100" dirty="0"/>
              <a:t>© Bell Educational Trust Limited. This resource was originally developed by K. Warwick and has been adapted for The Bell Foundation’s teaching materials and resources. The resource was formally referenced as EAL Nexus.</a:t>
            </a:r>
          </a:p>
        </p:txBody>
      </p:sp>
      <p:sp>
        <p:nvSpPr>
          <p:cNvPr id="2" name="TextBox 1">
            <a:extLst>
              <a:ext uri="{FF2B5EF4-FFF2-40B4-BE49-F238E27FC236}">
                <a16:creationId xmlns:a16="http://schemas.microsoft.com/office/drawing/2014/main" id="{90190AEC-08AE-4ABD-B85A-0998FBA7DF81}"/>
              </a:ext>
            </a:extLst>
          </p:cNvPr>
          <p:cNvSpPr txBox="1"/>
          <p:nvPr userDrawn="1"/>
        </p:nvSpPr>
        <p:spPr>
          <a:xfrm>
            <a:off x="2405744" y="2676484"/>
            <a:ext cx="2159566" cy="369332"/>
          </a:xfrm>
          <a:prstGeom prst="rect">
            <a:avLst/>
          </a:prstGeom>
          <a:noFill/>
        </p:spPr>
        <p:txBody>
          <a:bodyPr wrap="none" rtlCol="0">
            <a:spAutoFit/>
          </a:bodyPr>
          <a:lstStyle/>
          <a:p>
            <a:r>
              <a:rPr lang="en-GB" dirty="0"/>
              <a:t>(insert name of file)</a:t>
            </a:r>
          </a:p>
        </p:txBody>
      </p:sp>
    </p:spTree>
    <p:custDataLst>
      <p:tags r:id="rId1"/>
    </p:custDataLst>
    <p:extLst>
      <p:ext uri="{BB962C8B-B14F-4D97-AF65-F5344CB8AC3E}">
        <p14:creationId xmlns:p14="http://schemas.microsoft.com/office/powerpoint/2010/main" val="3877176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AL Resourc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A901B2B-54E0-42C5-947F-48826F0C3351}"/>
              </a:ext>
            </a:extLst>
          </p:cNvPr>
          <p:cNvSpPr/>
          <p:nvPr userDrawn="1"/>
        </p:nvSpPr>
        <p:spPr>
          <a:xfrm>
            <a:off x="0" y="6147055"/>
            <a:ext cx="12192000" cy="710946"/>
          </a:xfrm>
          <a:prstGeom prst="rect">
            <a:avLst/>
          </a:prstGeom>
          <a:solidFill>
            <a:srgbClr val="FB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Espace réservé du texte 3">
            <a:extLst>
              <a:ext uri="{FF2B5EF4-FFF2-40B4-BE49-F238E27FC236}">
                <a16:creationId xmlns:a16="http://schemas.microsoft.com/office/drawing/2014/main" id="{6AAB20E3-CF5C-4EF4-8440-6F8EF7BA2A66}"/>
              </a:ext>
            </a:extLst>
          </p:cNvPr>
          <p:cNvSpPr>
            <a:spLocks noGrp="1"/>
          </p:cNvSpPr>
          <p:nvPr>
            <p:ph type="body" sz="quarter" idx="10" hasCustomPrompt="1"/>
          </p:nvPr>
        </p:nvSpPr>
        <p:spPr>
          <a:xfrm>
            <a:off x="733240" y="1837029"/>
            <a:ext cx="4163332" cy="369332"/>
          </a:xfrm>
          <a:prstGeom prst="rect">
            <a:avLst/>
          </a:prstGeom>
        </p:spPr>
        <p:txBody>
          <a:bodyPr>
            <a:spAutoFit/>
          </a:bodyPr>
          <a:lstStyle>
            <a:lvl1pPr marL="0" indent="0">
              <a:buNone/>
              <a:defRPr sz="2000" b="0">
                <a:solidFill>
                  <a:srgbClr val="56595A"/>
                </a:solidFill>
                <a:latin typeface="Arial" panose="020B0604020202020204" pitchFamily="34" charset="0"/>
                <a:cs typeface="Arial" panose="020B0604020202020204" pitchFamily="34" charset="0"/>
              </a:defRPr>
            </a:lvl1pPr>
          </a:lstStyle>
          <a:p>
            <a:pPr lvl="0"/>
            <a:r>
              <a:rPr lang="en-GB"/>
              <a:t>Click to add title</a:t>
            </a:r>
          </a:p>
        </p:txBody>
      </p:sp>
      <p:sp>
        <p:nvSpPr>
          <p:cNvPr id="5" name="Titre 4">
            <a:extLst>
              <a:ext uri="{FF2B5EF4-FFF2-40B4-BE49-F238E27FC236}">
                <a16:creationId xmlns:a16="http://schemas.microsoft.com/office/drawing/2014/main" id="{1548C47B-9673-44AF-A16F-4FE419CD3C90}"/>
              </a:ext>
            </a:extLst>
          </p:cNvPr>
          <p:cNvSpPr>
            <a:spLocks noGrp="1"/>
          </p:cNvSpPr>
          <p:nvPr>
            <p:ph type="title" hasCustomPrompt="1"/>
          </p:nvPr>
        </p:nvSpPr>
        <p:spPr>
          <a:xfrm>
            <a:off x="733240" y="732441"/>
            <a:ext cx="10515600" cy="590931"/>
          </a:xfrm>
          <a:prstGeom prst="rect">
            <a:avLst/>
          </a:prstGeom>
        </p:spPr>
        <p:txBody>
          <a:bodyPr>
            <a:spAutoFit/>
          </a:bodyPr>
          <a:lstStyle>
            <a:lvl1pPr>
              <a:defRPr sz="3600" b="0" i="0">
                <a:solidFill>
                  <a:srgbClr val="56595A"/>
                </a:solidFill>
                <a:latin typeface="Arial" panose="020B0604020202020204" pitchFamily="34" charset="0"/>
                <a:cs typeface="Arial" panose="020B0604020202020204" pitchFamily="34" charset="0"/>
              </a:defRPr>
            </a:lvl1pPr>
          </a:lstStyle>
          <a:p>
            <a:r>
              <a:rPr lang="fr-FR"/>
              <a:t>Click to </a:t>
            </a:r>
            <a:r>
              <a:rPr lang="fr-FR" err="1"/>
              <a:t>add</a:t>
            </a:r>
            <a:r>
              <a:rPr lang="fr-FR"/>
              <a:t> </a:t>
            </a:r>
            <a:r>
              <a:rPr lang="fr-FR" err="1"/>
              <a:t>title</a:t>
            </a:r>
            <a:endParaRPr lang="fr-FR"/>
          </a:p>
        </p:txBody>
      </p:sp>
      <p:pic>
        <p:nvPicPr>
          <p:cNvPr id="10" name="Image 8">
            <a:extLst>
              <a:ext uri="{FF2B5EF4-FFF2-40B4-BE49-F238E27FC236}">
                <a16:creationId xmlns:a16="http://schemas.microsoft.com/office/drawing/2014/main" id="{E84A37BE-6864-714B-A6F2-D363D29CD5D2}"/>
              </a:ext>
            </a:extLst>
          </p:cNvPr>
          <p:cNvPicPr>
            <a:picLocks noChangeAspect="1"/>
          </p:cNvPicPr>
          <p:nvPr userDrawn="1"/>
        </p:nvPicPr>
        <p:blipFill>
          <a:blip r:embed="rId3">
            <a:clrChange>
              <a:clrFrom>
                <a:srgbClr val="F9F9F9"/>
              </a:clrFrom>
              <a:clrTo>
                <a:srgbClr val="F9F9F9">
                  <a:alpha val="0"/>
                </a:srgbClr>
              </a:clrTo>
            </a:clrChange>
          </a:blip>
          <a:stretch>
            <a:fillRect/>
          </a:stretch>
        </p:blipFill>
        <p:spPr>
          <a:xfrm>
            <a:off x="183651" y="6270743"/>
            <a:ext cx="1049691" cy="463570"/>
          </a:xfrm>
          <a:prstGeom prst="rect">
            <a:avLst/>
          </a:prstGeom>
        </p:spPr>
      </p:pic>
      <p:sp>
        <p:nvSpPr>
          <p:cNvPr id="2" name="Rectangle 1">
            <a:extLst>
              <a:ext uri="{FF2B5EF4-FFF2-40B4-BE49-F238E27FC236}">
                <a16:creationId xmlns:a16="http://schemas.microsoft.com/office/drawing/2014/main" id="{EDB6FFA0-F1FF-8E41-9D40-6CFD652A9FCB}"/>
              </a:ext>
            </a:extLst>
          </p:cNvPr>
          <p:cNvSpPr/>
          <p:nvPr userDrawn="1"/>
        </p:nvSpPr>
        <p:spPr>
          <a:xfrm>
            <a:off x="4761186" y="6288673"/>
            <a:ext cx="7323236" cy="600164"/>
          </a:xfrm>
          <a:prstGeom prst="rect">
            <a:avLst/>
          </a:prstGeom>
        </p:spPr>
        <p:txBody>
          <a:bodyPr wrap="square">
            <a:spAutoFit/>
          </a:bodyPr>
          <a:lstStyle/>
          <a:p>
            <a:pPr algn="r"/>
            <a:r>
              <a:rPr lang="en-GB" sz="1100" dirty="0"/>
              <a:t>The Bell Foundation: EAL Resource - free downloadable teaching materials </a:t>
            </a:r>
            <a:r>
              <a:rPr lang="en-GB" sz="1100" dirty="0">
                <a:solidFill>
                  <a:srgbClr val="06845A"/>
                </a:solidFill>
                <a:hlinkClick r:id="rId4">
                  <a:extLst>
                    <a:ext uri="{A12FA001-AC4F-418D-AE19-62706E023703}">
                      <ahyp:hlinkClr xmlns:ahyp="http://schemas.microsoft.com/office/drawing/2018/hyperlinkcolor" val="tx"/>
                    </a:ext>
                  </a:extLst>
                </a:hlinkClick>
              </a:rPr>
              <a:t>https://bell-foundation.org.uk</a:t>
            </a:r>
            <a:endParaRPr lang="en-GB" sz="1100" dirty="0">
              <a:solidFill>
                <a:srgbClr val="06845A"/>
              </a:solidFill>
            </a:endParaRPr>
          </a:p>
          <a:p>
            <a:pPr algn="r"/>
            <a:r>
              <a:rPr lang="en-GB" sz="1100" dirty="0"/>
              <a:t>© Bell Educational Trust Limited. This resource was originally developed by K. Warwick and has been adapted for The Bell Foundation’s teaching materials and resources. The resource was formally referenced as EAL Nexus.</a:t>
            </a:r>
          </a:p>
        </p:txBody>
      </p:sp>
    </p:spTree>
    <p:custDataLst>
      <p:tags r:id="rId1"/>
    </p:custDataLst>
    <p:extLst>
      <p:ext uri="{BB962C8B-B14F-4D97-AF65-F5344CB8AC3E}">
        <p14:creationId xmlns:p14="http://schemas.microsoft.com/office/powerpoint/2010/main" val="18351281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489040"/>
      </p:ext>
    </p:extLst>
  </p:cSld>
  <p:clrMap bg1="lt1" tx1="dk1" bg2="lt2" tx2="dk2" accent1="accent1" accent2="accent2" accent3="accent3" accent4="accent4" accent5="accent5" accent6="accent6" hlink="hlink" folHlink="folHlink"/>
  <p:sldLayoutIdLst>
    <p:sldLayoutId id="2147483687" r:id="rId1"/>
    <p:sldLayoutId id="214748368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6.jp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hyperlink" Target="https://www.flickr.com/photos/132295270@N07/48317539791" TargetMode="External"/><Relationship Id="rId3" Type="http://schemas.openxmlformats.org/officeDocument/2006/relationships/hyperlink" Target="https://pixabay.com/photos/frogspawn-spawn-nature-toad-swamp-5166319/" TargetMode="External"/><Relationship Id="rId7" Type="http://schemas.openxmlformats.org/officeDocument/2006/relationships/hyperlink" Target="https://pixabay.com/users/efraimstochter-12351/" TargetMode="Externa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hyperlink" Target="https://pixabay.com/photos/tadpole-spring-frog-swim-curious-1403191/" TargetMode="External"/><Relationship Id="rId5" Type="http://schemas.openxmlformats.org/officeDocument/2006/relationships/hyperlink" Target="https://pixabay.com/service/license/" TargetMode="External"/><Relationship Id="rId10" Type="http://schemas.openxmlformats.org/officeDocument/2006/relationships/hyperlink" Target="https://creativecommons.org/licenses/by/2.0/" TargetMode="External"/><Relationship Id="rId4" Type="http://schemas.openxmlformats.org/officeDocument/2006/relationships/hyperlink" Target="https://pixabay.com/users/mojpe-885231/" TargetMode="External"/><Relationship Id="rId9" Type="http://schemas.openxmlformats.org/officeDocument/2006/relationships/hyperlink" Target="https://www.flickr.com/photos/132295270@N07/"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pixabay.com/photos/frog-water-frog-lily-pads-amphibian-2211972/" TargetMode="External"/><Relationship Id="rId3" Type="http://schemas.openxmlformats.org/officeDocument/2006/relationships/hyperlink" Target="https://pixabay.com/photos/tadpole-frog-amphibious-2243033/" TargetMode="External"/><Relationship Id="rId7" Type="http://schemas.openxmlformats.org/officeDocument/2006/relationships/hyperlink" Target="https://pixabay.com/de/users/hos70-2319664/" TargetMode="Externa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hyperlink" Target="https://search.creativecommons.org/photos/025174ae-5a0d-4077-b6b1-6b541202df38" TargetMode="External"/><Relationship Id="rId5" Type="http://schemas.openxmlformats.org/officeDocument/2006/relationships/hyperlink" Target="https://pixabay.com/service/license/" TargetMode="External"/><Relationship Id="rId4" Type="http://schemas.openxmlformats.org/officeDocument/2006/relationships/hyperlink" Target="https://pixabay.com/users/aguasas-5147816/" TargetMode="External"/><Relationship Id="rId9" Type="http://schemas.openxmlformats.org/officeDocument/2006/relationships/hyperlink" Target="https://pixabay.com/users/couleur-11957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3B79F8-2DEB-4660-898C-5DB225F6C854}"/>
              </a:ext>
            </a:extLst>
          </p:cNvPr>
          <p:cNvSpPr>
            <a:spLocks noGrp="1"/>
          </p:cNvSpPr>
          <p:nvPr>
            <p:ph type="title"/>
          </p:nvPr>
        </p:nvSpPr>
        <p:spPr/>
        <p:txBody>
          <a:bodyPr/>
          <a:lstStyle/>
          <a:p>
            <a:endParaRPr lang="en-GB" dirty="0"/>
          </a:p>
        </p:txBody>
      </p:sp>
      <p:graphicFrame>
        <p:nvGraphicFramePr>
          <p:cNvPr id="4" name="Tableau 10">
            <a:extLst>
              <a:ext uri="{FF2B5EF4-FFF2-40B4-BE49-F238E27FC236}">
                <a16:creationId xmlns:a16="http://schemas.microsoft.com/office/drawing/2014/main" id="{FD203832-1D4D-45FB-84C8-83E4708C96F6}"/>
              </a:ext>
            </a:extLst>
          </p:cNvPr>
          <p:cNvGraphicFramePr>
            <a:graphicFrameLocks noGrp="1"/>
          </p:cNvGraphicFramePr>
          <p:nvPr>
            <p:extLst>
              <p:ext uri="{D42A27DB-BD31-4B8C-83A1-F6EECF244321}">
                <p14:modId xmlns:p14="http://schemas.microsoft.com/office/powerpoint/2010/main" val="2089346222"/>
              </p:ext>
            </p:extLst>
          </p:nvPr>
        </p:nvGraphicFramePr>
        <p:xfrm>
          <a:off x="2405744" y="1757525"/>
          <a:ext cx="7182831" cy="3715255"/>
        </p:xfrm>
        <a:graphic>
          <a:graphicData uri="http://schemas.openxmlformats.org/drawingml/2006/table">
            <a:tbl>
              <a:tblPr firstRow="1" bandRow="1">
                <a:tableStyleId>{5C22544A-7EE6-4342-B048-85BDC9FD1C3A}</a:tableStyleId>
              </a:tblPr>
              <a:tblGrid>
                <a:gridCol w="3176355">
                  <a:extLst>
                    <a:ext uri="{9D8B030D-6E8A-4147-A177-3AD203B41FA5}">
                      <a16:colId xmlns:a16="http://schemas.microsoft.com/office/drawing/2014/main" val="630942136"/>
                    </a:ext>
                  </a:extLst>
                </a:gridCol>
                <a:gridCol w="4006476">
                  <a:extLst>
                    <a:ext uri="{9D8B030D-6E8A-4147-A177-3AD203B41FA5}">
                      <a16:colId xmlns:a16="http://schemas.microsoft.com/office/drawing/2014/main" val="1633938555"/>
                    </a:ext>
                  </a:extLst>
                </a:gridCol>
              </a:tblGrid>
              <a:tr h="743051">
                <a:tc gridSpan="2">
                  <a:txBody>
                    <a:bodyPr/>
                    <a:lstStyle/>
                    <a:p>
                      <a:r>
                        <a:rPr lang="en-GB" sz="2400" b="0" dirty="0">
                          <a:latin typeface="Arial" panose="020B0604020202020204" pitchFamily="34" charset="0"/>
                          <a:cs typeface="Arial" panose="020B0604020202020204" pitchFamily="34" charset="0"/>
                        </a:rPr>
                        <a:t>The Life Cycle of a Frog</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756"/>
                    </a:solidFill>
                  </a:tcPr>
                </a:tc>
                <a:tc hMerge="1">
                  <a:txBody>
                    <a:bodyPr/>
                    <a:lstStyle/>
                    <a:p>
                      <a:endParaRPr lang="en-GB"/>
                    </a:p>
                  </a:txBody>
                  <a:tcPr/>
                </a:tc>
                <a:extLst>
                  <a:ext uri="{0D108BD9-81ED-4DB2-BD59-A6C34878D82A}">
                    <a16:rowId xmlns:a16="http://schemas.microsoft.com/office/drawing/2014/main" val="4149820139"/>
                  </a:ext>
                </a:extLst>
              </a:tr>
              <a:tr h="743051">
                <a:tc>
                  <a:txBody>
                    <a:bodyPr/>
                    <a:lstStyle/>
                    <a:p>
                      <a:r>
                        <a:rPr lang="en-US" sz="1800" b="0" dirty="0">
                          <a:solidFill>
                            <a:srgbClr val="57595A"/>
                          </a:solidFill>
                          <a:latin typeface="Arial"/>
                          <a:cs typeface="Arial"/>
                        </a:rPr>
                        <a:t>Name of resource</a:t>
                      </a:r>
                      <a:endParaRPr lang="en-GB" sz="1800" b="0" dirty="0">
                        <a:solidFill>
                          <a:srgbClr val="57595A"/>
                        </a:solidFill>
                        <a:latin typeface="Arial"/>
                        <a:cs typeface="Arial"/>
                      </a:endParaRP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panose="020B0604020202020204" pitchFamily="34" charset="0"/>
                          <a:cs typeface="Arial" panose="020B0604020202020204" pitchFamily="34" charset="0"/>
                        </a:rPr>
                        <a:t>Flashcards 2 – matching pairs </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2185119296"/>
                  </a:ext>
                </a:extLst>
              </a:tr>
              <a:tr h="743051">
                <a:tc>
                  <a:txBody>
                    <a:bodyPr/>
                    <a:lstStyle/>
                    <a:p>
                      <a:r>
                        <a:rPr lang="en-GB" sz="1800" b="0" dirty="0">
                          <a:solidFill>
                            <a:srgbClr val="57595A"/>
                          </a:solidFill>
                          <a:latin typeface="Arial" panose="020B0604020202020204" pitchFamily="34" charset="0"/>
                          <a:cs typeface="Arial" panose="020B0604020202020204" pitchFamily="34" charset="0"/>
                        </a:rPr>
                        <a:t>Subject(s)</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a:cs typeface="Arial"/>
                        </a:rPr>
                        <a:t>Science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565616"/>
                  </a:ext>
                </a:extLst>
              </a:tr>
              <a:tr h="743051">
                <a:tc>
                  <a:txBody>
                    <a:bodyPr/>
                    <a:lstStyle/>
                    <a:p>
                      <a:r>
                        <a:rPr lang="en-GB" sz="1800" b="0" dirty="0">
                          <a:solidFill>
                            <a:srgbClr val="57595A"/>
                          </a:solidFill>
                          <a:latin typeface="Arial"/>
                          <a:cs typeface="Arial"/>
                        </a:rPr>
                        <a:t>Key Stage</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a:cs typeface="Arial"/>
                        </a:rPr>
                        <a:t>Primary</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1577974324"/>
                  </a:ext>
                </a:extLst>
              </a:tr>
              <a:tr h="743051">
                <a:tc>
                  <a:txBody>
                    <a:bodyPr/>
                    <a:lstStyle/>
                    <a:p>
                      <a:r>
                        <a:rPr lang="en-GB" sz="1800" b="0" dirty="0">
                          <a:solidFill>
                            <a:srgbClr val="57595A"/>
                          </a:solidFill>
                          <a:latin typeface="Arial"/>
                          <a:cs typeface="Arial"/>
                        </a:rPr>
                        <a:t>Topic</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panose="020B0604020202020204" pitchFamily="34" charset="0"/>
                          <a:cs typeface="Arial" panose="020B0604020202020204" pitchFamily="34" charset="0"/>
                        </a:rPr>
                        <a:t> Living things and their habitats</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32925"/>
                  </a:ext>
                </a:extLst>
              </a:tr>
            </a:tbl>
          </a:graphicData>
        </a:graphic>
      </p:graphicFrame>
    </p:spTree>
    <p:custDataLst>
      <p:tags r:id="rId1"/>
    </p:custDataLst>
    <p:extLst>
      <p:ext uri="{BB962C8B-B14F-4D97-AF65-F5344CB8AC3E}">
        <p14:creationId xmlns:p14="http://schemas.microsoft.com/office/powerpoint/2010/main" val="2037660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424C80-0845-4C70-8A94-7FE26AFFDF12}"/>
              </a:ext>
            </a:extLst>
          </p:cNvPr>
          <p:cNvPicPr>
            <a:picLocks noChangeAspect="1"/>
          </p:cNvPicPr>
          <p:nvPr/>
        </p:nvPicPr>
        <p:blipFill>
          <a:blip r:embed="rId3"/>
          <a:stretch>
            <a:fillRect/>
          </a:stretch>
        </p:blipFill>
        <p:spPr>
          <a:xfrm>
            <a:off x="1075676" y="368322"/>
            <a:ext cx="10104941" cy="5770486"/>
          </a:xfrm>
          <a:prstGeom prst="rect">
            <a:avLst/>
          </a:prstGeom>
        </p:spPr>
      </p:pic>
    </p:spTree>
    <p:custDataLst>
      <p:tags r:id="rId1"/>
    </p:custDataLst>
    <p:extLst>
      <p:ext uri="{BB962C8B-B14F-4D97-AF65-F5344CB8AC3E}">
        <p14:creationId xmlns:p14="http://schemas.microsoft.com/office/powerpoint/2010/main" val="103300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40429A-7CC0-4913-94AC-23E73C72AF7A}"/>
              </a:ext>
            </a:extLst>
          </p:cNvPr>
          <p:cNvSpPr>
            <a:spLocks noGrp="1"/>
          </p:cNvSpPr>
          <p:nvPr>
            <p:ph type="title"/>
          </p:nvPr>
        </p:nvSpPr>
        <p:spPr>
          <a:xfrm>
            <a:off x="3719420" y="2678870"/>
            <a:ext cx="4753160" cy="750130"/>
          </a:xfrm>
        </p:spPr>
        <p:txBody>
          <a:bodyPr/>
          <a:lstStyle/>
          <a:p>
            <a:r>
              <a:rPr lang="en-GB" sz="4400" dirty="0"/>
              <a:t>some frogspawn</a:t>
            </a:r>
          </a:p>
        </p:txBody>
      </p:sp>
    </p:spTree>
    <p:custDataLst>
      <p:tags r:id="rId1"/>
    </p:custDataLst>
    <p:extLst>
      <p:ext uri="{BB962C8B-B14F-4D97-AF65-F5344CB8AC3E}">
        <p14:creationId xmlns:p14="http://schemas.microsoft.com/office/powerpoint/2010/main" val="712257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dpole, Spring, Frog, Swim, Curious, Small, Tail">
            <a:extLst>
              <a:ext uri="{FF2B5EF4-FFF2-40B4-BE49-F238E27FC236}">
                <a16:creationId xmlns:a16="http://schemas.microsoft.com/office/drawing/2014/main" id="{3042EA95-026C-47E9-8920-7D3C6DB81396}"/>
              </a:ext>
            </a:extLst>
          </p:cNvPr>
          <p:cNvPicPr/>
          <p:nvPr/>
        </p:nvPicPr>
        <p:blipFill rotWithShape="1">
          <a:blip r:embed="rId3">
            <a:extLst>
              <a:ext uri="{28A0092B-C50C-407E-A947-70E740481C1C}">
                <a14:useLocalDpi xmlns:a14="http://schemas.microsoft.com/office/drawing/2010/main" val="0"/>
              </a:ext>
            </a:extLst>
          </a:blip>
          <a:srcRect l="23770" t="12738" r="16057" b="-1249"/>
          <a:stretch/>
        </p:blipFill>
        <p:spPr bwMode="auto">
          <a:xfrm>
            <a:off x="1028700" y="457201"/>
            <a:ext cx="10110356" cy="5673436"/>
          </a:xfrm>
          <a:prstGeom prst="rect">
            <a:avLst/>
          </a:prstGeom>
          <a:noFill/>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2094902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4C12E1-7C76-40AD-8F0C-B4D89D9E9CE3}"/>
              </a:ext>
            </a:extLst>
          </p:cNvPr>
          <p:cNvSpPr>
            <a:spLocks noGrp="1"/>
          </p:cNvSpPr>
          <p:nvPr>
            <p:ph type="title"/>
          </p:nvPr>
        </p:nvSpPr>
        <p:spPr>
          <a:xfrm>
            <a:off x="1069032" y="2365831"/>
            <a:ext cx="9903768" cy="969651"/>
          </a:xfrm>
        </p:spPr>
        <p:txBody>
          <a:bodyPr/>
          <a:lstStyle/>
          <a:p>
            <a:r>
              <a:rPr lang="en-GB" sz="4400" dirty="0"/>
              <a:t>a tadpole with a long tail and no legs</a:t>
            </a:r>
          </a:p>
        </p:txBody>
      </p:sp>
    </p:spTree>
    <p:custDataLst>
      <p:tags r:id="rId1"/>
    </p:custDataLst>
    <p:extLst>
      <p:ext uri="{BB962C8B-B14F-4D97-AF65-F5344CB8AC3E}">
        <p14:creationId xmlns:p14="http://schemas.microsoft.com/office/powerpoint/2010/main" val="3142793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9699F4-0344-40CD-BBBF-663F7872DDDA}"/>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1989468" y="488372"/>
            <a:ext cx="8303117" cy="5611091"/>
          </a:xfrm>
          <a:prstGeom prst="rect">
            <a:avLst/>
          </a:prstGeom>
          <a:noFill/>
          <a:ln>
            <a:noFill/>
          </a:ln>
        </p:spPr>
      </p:pic>
    </p:spTree>
    <p:custDataLst>
      <p:tags r:id="rId1"/>
    </p:custDataLst>
    <p:extLst>
      <p:ext uri="{BB962C8B-B14F-4D97-AF65-F5344CB8AC3E}">
        <p14:creationId xmlns:p14="http://schemas.microsoft.com/office/powerpoint/2010/main" val="919375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E9B3AE-CEAD-4E53-8308-16E0EED5D3DA}"/>
              </a:ext>
            </a:extLst>
          </p:cNvPr>
          <p:cNvSpPr>
            <a:spLocks noGrp="1"/>
          </p:cNvSpPr>
          <p:nvPr>
            <p:ph type="title"/>
          </p:nvPr>
        </p:nvSpPr>
        <p:spPr>
          <a:xfrm>
            <a:off x="2153004" y="2727269"/>
            <a:ext cx="7198816" cy="701731"/>
          </a:xfrm>
        </p:spPr>
        <p:txBody>
          <a:bodyPr/>
          <a:lstStyle/>
          <a:p>
            <a:r>
              <a:rPr lang="en-GB" sz="4400" dirty="0"/>
              <a:t>a tadpole with two back legs</a:t>
            </a:r>
          </a:p>
        </p:txBody>
      </p:sp>
    </p:spTree>
    <p:custDataLst>
      <p:tags r:id="rId1"/>
    </p:custDataLst>
    <p:extLst>
      <p:ext uri="{BB962C8B-B14F-4D97-AF65-F5344CB8AC3E}">
        <p14:creationId xmlns:p14="http://schemas.microsoft.com/office/powerpoint/2010/main" val="1881484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adpole, Frog, Amphibious">
            <a:extLst>
              <a:ext uri="{FF2B5EF4-FFF2-40B4-BE49-F238E27FC236}">
                <a16:creationId xmlns:a16="http://schemas.microsoft.com/office/drawing/2014/main" id="{0991CF83-6603-440F-B6FE-621B64BF32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 t="16570" r="6667" b="20389"/>
          <a:stretch/>
        </p:blipFill>
        <p:spPr bwMode="auto">
          <a:xfrm>
            <a:off x="1080116" y="550416"/>
            <a:ext cx="10031767" cy="550193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67634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B3AB3E83-8985-488C-A9B5-A4C1F7D1A8E4}"/>
              </a:ext>
            </a:extLst>
          </p:cNvPr>
          <p:cNvSpPr>
            <a:spLocks noGrp="1"/>
          </p:cNvSpPr>
          <p:nvPr>
            <p:ph type="title"/>
          </p:nvPr>
        </p:nvSpPr>
        <p:spPr>
          <a:xfrm>
            <a:off x="3028764" y="2727269"/>
            <a:ext cx="6134471" cy="701731"/>
          </a:xfrm>
        </p:spPr>
        <p:txBody>
          <a:bodyPr/>
          <a:lstStyle/>
          <a:p>
            <a:pPr algn="ctr"/>
            <a:r>
              <a:rPr lang="en-GB" sz="4400" dirty="0"/>
              <a:t>a froglet with four legs</a:t>
            </a:r>
          </a:p>
        </p:txBody>
      </p:sp>
    </p:spTree>
    <p:custDataLst>
      <p:tags r:id="rId1"/>
    </p:custDataLst>
    <p:extLst>
      <p:ext uri="{BB962C8B-B14F-4D97-AF65-F5344CB8AC3E}">
        <p14:creationId xmlns:p14="http://schemas.microsoft.com/office/powerpoint/2010/main" val="202966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FDA51A-AED6-47DF-9453-19EAED5F6669}"/>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1074198" y="646331"/>
            <a:ext cx="10031767" cy="5594671"/>
          </a:xfrm>
          <a:prstGeom prst="rect">
            <a:avLst/>
          </a:prstGeom>
          <a:noFill/>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1453785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E6AF6F-6209-465F-A9EF-7AE8A745D830}"/>
              </a:ext>
            </a:extLst>
          </p:cNvPr>
          <p:cNvSpPr>
            <a:spLocks noGrp="1"/>
          </p:cNvSpPr>
          <p:nvPr>
            <p:ph type="title"/>
          </p:nvPr>
        </p:nvSpPr>
        <p:spPr>
          <a:xfrm>
            <a:off x="3022081" y="2727269"/>
            <a:ext cx="6147837" cy="701731"/>
          </a:xfrm>
          <a:prstGeom prst="rect">
            <a:avLst/>
          </a:prstGeom>
        </p:spPr>
        <p:txBody>
          <a:bodyPr wrap="none">
            <a:spAutoFit/>
          </a:bodyPr>
          <a:lstStyle/>
          <a:p>
            <a:r>
              <a:rPr lang="en-GB" sz="4400" dirty="0"/>
              <a:t>a froglet with a short tail</a:t>
            </a:r>
          </a:p>
        </p:txBody>
      </p:sp>
    </p:spTree>
    <p:custDataLst>
      <p:tags r:id="rId1"/>
    </p:custDataLst>
    <p:extLst>
      <p:ext uri="{BB962C8B-B14F-4D97-AF65-F5344CB8AC3E}">
        <p14:creationId xmlns:p14="http://schemas.microsoft.com/office/powerpoint/2010/main" val="2685294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127A89-9E78-480E-94D3-2F0892256654}"/>
              </a:ext>
            </a:extLst>
          </p:cNvPr>
          <p:cNvPicPr>
            <a:picLocks noChangeAspect="1"/>
          </p:cNvPicPr>
          <p:nvPr/>
        </p:nvPicPr>
        <p:blipFill>
          <a:blip r:embed="rId3"/>
          <a:stretch>
            <a:fillRect/>
          </a:stretch>
        </p:blipFill>
        <p:spPr>
          <a:xfrm>
            <a:off x="1059873" y="394855"/>
            <a:ext cx="10048010" cy="5668594"/>
          </a:xfrm>
          <a:prstGeom prst="rect">
            <a:avLst/>
          </a:prstGeom>
        </p:spPr>
      </p:pic>
    </p:spTree>
    <p:custDataLst>
      <p:tags r:id="rId1"/>
    </p:custDataLst>
    <p:extLst>
      <p:ext uri="{BB962C8B-B14F-4D97-AF65-F5344CB8AC3E}">
        <p14:creationId xmlns:p14="http://schemas.microsoft.com/office/powerpoint/2010/main" val="958100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C9CDA5-004F-4A83-B0D2-2E6D9D78DB95}"/>
              </a:ext>
            </a:extLst>
          </p:cNvPr>
          <p:cNvSpPr>
            <a:spLocks noGrp="1"/>
          </p:cNvSpPr>
          <p:nvPr>
            <p:ph type="title"/>
          </p:nvPr>
        </p:nvSpPr>
        <p:spPr>
          <a:xfrm>
            <a:off x="4345296" y="2848460"/>
            <a:ext cx="3501408" cy="701731"/>
          </a:xfrm>
        </p:spPr>
        <p:txBody>
          <a:bodyPr/>
          <a:lstStyle/>
          <a:p>
            <a:r>
              <a:rPr lang="en-GB" sz="4400" dirty="0"/>
              <a:t>an adult  frog</a:t>
            </a:r>
          </a:p>
        </p:txBody>
      </p:sp>
    </p:spTree>
    <p:custDataLst>
      <p:tags r:id="rId1"/>
    </p:custDataLst>
    <p:extLst>
      <p:ext uri="{BB962C8B-B14F-4D97-AF65-F5344CB8AC3E}">
        <p14:creationId xmlns:p14="http://schemas.microsoft.com/office/powerpoint/2010/main" val="2694242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D1C4D1-33D3-46AB-AEAE-1A2B9A5798D8}"/>
              </a:ext>
            </a:extLst>
          </p:cNvPr>
          <p:cNvPicPr>
            <a:picLocks noChangeAspect="1"/>
          </p:cNvPicPr>
          <p:nvPr/>
        </p:nvPicPr>
        <p:blipFill>
          <a:blip r:embed="rId3"/>
          <a:stretch>
            <a:fillRect/>
          </a:stretch>
        </p:blipFill>
        <p:spPr>
          <a:xfrm>
            <a:off x="1091072" y="516521"/>
            <a:ext cx="2812025" cy="2246342"/>
          </a:xfrm>
          <a:prstGeom prst="rect">
            <a:avLst/>
          </a:prstGeom>
        </p:spPr>
      </p:pic>
      <p:pic>
        <p:nvPicPr>
          <p:cNvPr id="7" name="Picture 6">
            <a:extLst>
              <a:ext uri="{FF2B5EF4-FFF2-40B4-BE49-F238E27FC236}">
                <a16:creationId xmlns:a16="http://schemas.microsoft.com/office/drawing/2014/main" id="{99C05EEE-7F8D-4D12-A62E-D3ABCD7A30E5}"/>
              </a:ext>
            </a:extLst>
          </p:cNvPr>
          <p:cNvPicPr>
            <a:picLocks noChangeAspect="1"/>
          </p:cNvPicPr>
          <p:nvPr/>
        </p:nvPicPr>
        <p:blipFill>
          <a:blip r:embed="rId4"/>
          <a:stretch>
            <a:fillRect/>
          </a:stretch>
        </p:blipFill>
        <p:spPr>
          <a:xfrm>
            <a:off x="4626232" y="516520"/>
            <a:ext cx="2939536" cy="2246343"/>
          </a:xfrm>
          <a:prstGeom prst="rect">
            <a:avLst/>
          </a:prstGeom>
        </p:spPr>
      </p:pic>
      <p:pic>
        <p:nvPicPr>
          <p:cNvPr id="2" name="Picture 1">
            <a:extLst>
              <a:ext uri="{FF2B5EF4-FFF2-40B4-BE49-F238E27FC236}">
                <a16:creationId xmlns:a16="http://schemas.microsoft.com/office/drawing/2014/main" id="{A4FCAB44-6BBB-418F-9A88-3DBB87079BDC}"/>
              </a:ext>
            </a:extLst>
          </p:cNvPr>
          <p:cNvPicPr>
            <a:picLocks noChangeAspect="1"/>
          </p:cNvPicPr>
          <p:nvPr/>
        </p:nvPicPr>
        <p:blipFill>
          <a:blip r:embed="rId5"/>
          <a:stretch>
            <a:fillRect/>
          </a:stretch>
        </p:blipFill>
        <p:spPr>
          <a:xfrm>
            <a:off x="8288903" y="3429000"/>
            <a:ext cx="2812025" cy="2145890"/>
          </a:xfrm>
          <a:prstGeom prst="rect">
            <a:avLst/>
          </a:prstGeom>
        </p:spPr>
      </p:pic>
      <p:sp>
        <p:nvSpPr>
          <p:cNvPr id="8" name="Title 2">
            <a:extLst>
              <a:ext uri="{FF2B5EF4-FFF2-40B4-BE49-F238E27FC236}">
                <a16:creationId xmlns:a16="http://schemas.microsoft.com/office/drawing/2014/main" id="{6CDF774B-05C0-4511-B103-CAF1D1315B81}"/>
              </a:ext>
            </a:extLst>
          </p:cNvPr>
          <p:cNvSpPr>
            <a:spLocks noGrp="1"/>
          </p:cNvSpPr>
          <p:nvPr>
            <p:ph type="title"/>
          </p:nvPr>
        </p:nvSpPr>
        <p:spPr>
          <a:xfrm>
            <a:off x="8589827" y="5677797"/>
            <a:ext cx="2057401" cy="341632"/>
          </a:xfrm>
        </p:spPr>
        <p:txBody>
          <a:bodyPr/>
          <a:lstStyle/>
          <a:p>
            <a:pPr algn="ctr"/>
            <a:r>
              <a:rPr lang="en-GB" sz="1800" dirty="0"/>
              <a:t>an adult  frog</a:t>
            </a:r>
          </a:p>
        </p:txBody>
      </p:sp>
      <p:sp>
        <p:nvSpPr>
          <p:cNvPr id="9" name="Title 2">
            <a:extLst>
              <a:ext uri="{FF2B5EF4-FFF2-40B4-BE49-F238E27FC236}">
                <a16:creationId xmlns:a16="http://schemas.microsoft.com/office/drawing/2014/main" id="{AE664E5F-ABDB-466A-8612-21B5F057D5AD}"/>
              </a:ext>
            </a:extLst>
          </p:cNvPr>
          <p:cNvSpPr txBox="1">
            <a:spLocks/>
          </p:cNvSpPr>
          <p:nvPr/>
        </p:nvSpPr>
        <p:spPr>
          <a:xfrm>
            <a:off x="4558107" y="2709788"/>
            <a:ext cx="3264762" cy="590931"/>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tadpole with no legs and a long tail</a:t>
            </a:r>
          </a:p>
        </p:txBody>
      </p:sp>
      <p:sp>
        <p:nvSpPr>
          <p:cNvPr id="11" name="Title 2">
            <a:extLst>
              <a:ext uri="{FF2B5EF4-FFF2-40B4-BE49-F238E27FC236}">
                <a16:creationId xmlns:a16="http://schemas.microsoft.com/office/drawing/2014/main" id="{1C2D100A-B613-45BE-AE36-1D4CA2EBFFF7}"/>
              </a:ext>
            </a:extLst>
          </p:cNvPr>
          <p:cNvSpPr txBox="1">
            <a:spLocks/>
          </p:cNvSpPr>
          <p:nvPr/>
        </p:nvSpPr>
        <p:spPr>
          <a:xfrm>
            <a:off x="8180638" y="2765162"/>
            <a:ext cx="2875780" cy="590931"/>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tadpole with two back legs</a:t>
            </a:r>
          </a:p>
        </p:txBody>
      </p:sp>
      <p:sp>
        <p:nvSpPr>
          <p:cNvPr id="14" name="Rectangle 13">
            <a:extLst>
              <a:ext uri="{FF2B5EF4-FFF2-40B4-BE49-F238E27FC236}">
                <a16:creationId xmlns:a16="http://schemas.microsoft.com/office/drawing/2014/main" id="{85252E35-C426-45DB-9776-EF3E784D2317}"/>
              </a:ext>
            </a:extLst>
          </p:cNvPr>
          <p:cNvSpPr/>
          <p:nvPr/>
        </p:nvSpPr>
        <p:spPr>
          <a:xfrm>
            <a:off x="4686657" y="5636247"/>
            <a:ext cx="3007661" cy="369332"/>
          </a:xfrm>
          <a:prstGeom prst="rect">
            <a:avLst/>
          </a:prstGeom>
        </p:spPr>
        <p:txBody>
          <a:bodyPr wrap="square">
            <a:spAutoFit/>
          </a:bodyPr>
          <a:lstStyle/>
          <a:p>
            <a:r>
              <a:rPr lang="en-GB" dirty="0"/>
              <a:t>a froglet losing its long tail </a:t>
            </a:r>
          </a:p>
        </p:txBody>
      </p:sp>
      <p:sp>
        <p:nvSpPr>
          <p:cNvPr id="15" name="Title 2">
            <a:extLst>
              <a:ext uri="{FF2B5EF4-FFF2-40B4-BE49-F238E27FC236}">
                <a16:creationId xmlns:a16="http://schemas.microsoft.com/office/drawing/2014/main" id="{09628026-4608-4167-9DC6-D820DB25DA55}"/>
              </a:ext>
            </a:extLst>
          </p:cNvPr>
          <p:cNvSpPr txBox="1">
            <a:spLocks/>
          </p:cNvSpPr>
          <p:nvPr/>
        </p:nvSpPr>
        <p:spPr>
          <a:xfrm>
            <a:off x="1462675" y="2825874"/>
            <a:ext cx="1915053" cy="341632"/>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r>
              <a:rPr lang="en-GB" sz="1800" dirty="0"/>
              <a:t>some frogspawn</a:t>
            </a:r>
          </a:p>
        </p:txBody>
      </p:sp>
      <p:sp>
        <p:nvSpPr>
          <p:cNvPr id="16" name="Title 2">
            <a:extLst>
              <a:ext uri="{FF2B5EF4-FFF2-40B4-BE49-F238E27FC236}">
                <a16:creationId xmlns:a16="http://schemas.microsoft.com/office/drawing/2014/main" id="{4A50CCA7-69FB-4C5E-A89B-737C5B806F8D}"/>
              </a:ext>
            </a:extLst>
          </p:cNvPr>
          <p:cNvSpPr txBox="1">
            <a:spLocks/>
          </p:cNvSpPr>
          <p:nvPr/>
        </p:nvSpPr>
        <p:spPr>
          <a:xfrm>
            <a:off x="1095373" y="5677797"/>
            <a:ext cx="2649656" cy="341632"/>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froglet with four legs</a:t>
            </a:r>
          </a:p>
        </p:txBody>
      </p:sp>
      <p:pic>
        <p:nvPicPr>
          <p:cNvPr id="17" name="Picture 16">
            <a:extLst>
              <a:ext uri="{FF2B5EF4-FFF2-40B4-BE49-F238E27FC236}">
                <a16:creationId xmlns:a16="http://schemas.microsoft.com/office/drawing/2014/main" id="{468B2707-3A61-4BB7-935A-77E0ED82FE4F}"/>
              </a:ext>
            </a:extLst>
          </p:cNvPr>
          <p:cNvPicPr/>
          <p:nvPr/>
        </p:nvPicPr>
        <p:blipFill rotWithShape="1">
          <a:blip r:embed="rId6">
            <a:extLst>
              <a:ext uri="{28A0092B-C50C-407E-A947-70E740481C1C}">
                <a14:useLocalDpi xmlns:a14="http://schemas.microsoft.com/office/drawing/2010/main" val="0"/>
              </a:ext>
            </a:extLst>
          </a:blip>
          <a:srcRect l="12130" t="14322" r="17089" b="16399"/>
          <a:stretch/>
        </p:blipFill>
        <p:spPr bwMode="auto">
          <a:xfrm>
            <a:off x="4626232" y="3417925"/>
            <a:ext cx="2939536" cy="2232172"/>
          </a:xfrm>
          <a:prstGeom prst="rect">
            <a:avLst/>
          </a:prstGeom>
          <a:noFill/>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777874DE-F0B4-4BB9-9DE2-5FFF35754A39}"/>
              </a:ext>
            </a:extLst>
          </p:cNvPr>
          <p:cNvPicPr/>
          <p:nvPr/>
        </p:nvPicPr>
        <p:blipFill rotWithShape="1">
          <a:blip r:embed="rId7">
            <a:extLst>
              <a:ext uri="{28A0092B-C50C-407E-A947-70E740481C1C}">
                <a14:useLocalDpi xmlns:a14="http://schemas.microsoft.com/office/drawing/2010/main" val="0"/>
              </a:ext>
            </a:extLst>
          </a:blip>
          <a:srcRect l="8195" r="2035"/>
          <a:stretch/>
        </p:blipFill>
        <p:spPr bwMode="auto">
          <a:xfrm>
            <a:off x="8212516" y="516520"/>
            <a:ext cx="2812025" cy="2193268"/>
          </a:xfrm>
          <a:prstGeom prst="rect">
            <a:avLst/>
          </a:prstGeom>
          <a:noFill/>
          <a:ln>
            <a:noFill/>
          </a:ln>
        </p:spPr>
      </p:pic>
      <p:pic>
        <p:nvPicPr>
          <p:cNvPr id="20" name="Picture 4" descr="Tadpole, Frog, Amphibious">
            <a:extLst>
              <a:ext uri="{FF2B5EF4-FFF2-40B4-BE49-F238E27FC236}">
                <a16:creationId xmlns:a16="http://schemas.microsoft.com/office/drawing/2014/main" id="{783E3DBE-D1AC-410C-A46E-2AF9726BEAA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24" t="16570" r="6667" b="20389"/>
          <a:stretch/>
        </p:blipFill>
        <p:spPr bwMode="auto">
          <a:xfrm>
            <a:off x="1035282" y="3507201"/>
            <a:ext cx="2704612" cy="206768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28398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DC48D3-7691-4284-B20B-0C4EA21FC413}"/>
              </a:ext>
            </a:extLst>
          </p:cNvPr>
          <p:cNvSpPr>
            <a:spLocks noGrp="1"/>
          </p:cNvSpPr>
          <p:nvPr>
            <p:ph type="body" sz="quarter" idx="10"/>
          </p:nvPr>
        </p:nvSpPr>
        <p:spPr>
          <a:xfrm>
            <a:off x="511986" y="1040255"/>
            <a:ext cx="11168028" cy="6242735"/>
          </a:xfrm>
        </p:spPr>
        <p:txBody>
          <a:bodyPr/>
          <a:lstStyle/>
          <a:p>
            <a:pPr>
              <a:lnSpc>
                <a:spcPct val="100000"/>
              </a:lnSpc>
            </a:pPr>
            <a:r>
              <a:rPr lang="en-GB" sz="1400" dirty="0"/>
              <a:t>1. Picture of some frogspawn </a:t>
            </a:r>
          </a:p>
          <a:p>
            <a:pPr>
              <a:lnSpc>
                <a:spcPct val="100000"/>
              </a:lnSpc>
            </a:pPr>
            <a:r>
              <a:rPr lang="en-GB" sz="1400" dirty="0"/>
              <a:t>     Frogspawn  </a:t>
            </a:r>
            <a:r>
              <a:rPr lang="en-GB" sz="1400" dirty="0">
                <a:hlinkClick r:id="rId3"/>
              </a:rPr>
              <a:t>https://pixabay.com/photos/frogspawn-spawn-nature-toad-swamp-5166319/</a:t>
            </a:r>
            <a:endParaRPr lang="en-GB" sz="1400" dirty="0"/>
          </a:p>
          <a:p>
            <a:pPr>
              <a:lnSpc>
                <a:spcPct val="100000"/>
              </a:lnSpc>
            </a:pPr>
            <a:r>
              <a:rPr lang="en-GB" sz="1400" dirty="0"/>
              <a:t>     By  Mojpe    </a:t>
            </a:r>
            <a:r>
              <a:rPr lang="en-GB" sz="1400" dirty="0">
                <a:hlinkClick r:id="rId4"/>
              </a:rPr>
              <a:t>https://pixabay.com/users/mojpe-885231/</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2. Picture of a tadpole</a:t>
            </a:r>
          </a:p>
          <a:p>
            <a:pPr>
              <a:lnSpc>
                <a:spcPct val="100000"/>
              </a:lnSpc>
            </a:pPr>
            <a:r>
              <a:rPr lang="en-GB" sz="1400" dirty="0"/>
              <a:t>    Tadpole     </a:t>
            </a:r>
            <a:r>
              <a:rPr lang="en-GB" sz="1400" dirty="0">
                <a:hlinkClick r:id="rId6"/>
              </a:rPr>
              <a:t>https://pixabay.com/photos/tadpole-spring-frog-swim-curious-1403191/</a:t>
            </a:r>
            <a:endParaRPr lang="en-GB" sz="1400" dirty="0"/>
          </a:p>
          <a:p>
            <a:pPr>
              <a:lnSpc>
                <a:spcPct val="100000"/>
              </a:lnSpc>
            </a:pPr>
            <a:r>
              <a:rPr lang="en-GB" sz="1400" dirty="0"/>
              <a:t>    By Efraimstocter   </a:t>
            </a:r>
            <a:r>
              <a:rPr lang="en-GB" sz="1400" dirty="0">
                <a:hlinkClick r:id="rId7"/>
              </a:rPr>
              <a:t>https://pixabay.com/users/efraimstochter-12351/</a:t>
            </a:r>
            <a:endParaRPr lang="en-GB" sz="1400" dirty="0"/>
          </a:p>
          <a:p>
            <a:pPr>
              <a:lnSpc>
                <a:spcPct val="100000"/>
              </a:lnSpc>
            </a:pPr>
            <a:r>
              <a:rPr lang="en-GB" sz="1400" dirty="0"/>
              <a:t>    Available under Pixabay License (no restrictions)</a:t>
            </a:r>
          </a:p>
          <a:p>
            <a:pPr>
              <a:lnSpc>
                <a:spcPct val="100000"/>
              </a:lnSpc>
            </a:pPr>
            <a:r>
              <a:rPr lang="en-GB" sz="1400" dirty="0"/>
              <a:t>    For information see  </a:t>
            </a:r>
            <a:r>
              <a:rPr lang="en-GB" sz="1400" dirty="0">
                <a:hlinkClick r:id="rId5"/>
              </a:rPr>
              <a:t>https://pixabay.com/service/license/</a:t>
            </a:r>
            <a:endParaRPr lang="en-GB" sz="1400" dirty="0"/>
          </a:p>
          <a:p>
            <a:pPr>
              <a:lnSpc>
                <a:spcPct val="100000"/>
              </a:lnSpc>
            </a:pPr>
            <a:r>
              <a:rPr lang="en-GB" sz="1400" dirty="0"/>
              <a:t>3. Picture of a tadpole with legs</a:t>
            </a:r>
          </a:p>
          <a:p>
            <a:pPr>
              <a:lnSpc>
                <a:spcPct val="100000"/>
              </a:lnSpc>
            </a:pPr>
            <a:r>
              <a:rPr lang="en-GB" sz="1400" dirty="0"/>
              <a:t>    Tadpole with legs 5 </a:t>
            </a:r>
            <a:r>
              <a:rPr lang="en-GB" sz="1400" dirty="0">
                <a:hlinkClick r:id="rId8"/>
              </a:rPr>
              <a:t>https://www.flickr.com/photos/132295270@N07/48317539791</a:t>
            </a:r>
            <a:r>
              <a:rPr lang="en-GB" sz="1400" dirty="0"/>
              <a:t>  </a:t>
            </a:r>
          </a:p>
          <a:p>
            <a:pPr>
              <a:lnSpc>
                <a:spcPct val="100000"/>
              </a:lnSpc>
            </a:pPr>
            <a:r>
              <a:rPr lang="en-GB" sz="1400" dirty="0"/>
              <a:t>    By Renee Grayson </a:t>
            </a:r>
            <a:r>
              <a:rPr lang="en-GB" sz="1400" dirty="0">
                <a:hlinkClick r:id="rId9"/>
              </a:rPr>
              <a:t>https://www.flickr.com/photos/132295270@N07/</a:t>
            </a:r>
            <a:r>
              <a:rPr lang="en-GB" sz="1400" dirty="0"/>
              <a:t>  </a:t>
            </a:r>
          </a:p>
          <a:p>
            <a:pPr>
              <a:lnSpc>
                <a:spcPct val="100000"/>
              </a:lnSpc>
            </a:pPr>
            <a:r>
              <a:rPr lang="en-GB" sz="1400" dirty="0"/>
              <a:t>    Available under a Creative Commons Attribution 2.0 Generic (CC-BY 2.0) license. for more information see </a:t>
            </a:r>
          </a:p>
          <a:p>
            <a:pPr>
              <a:lnSpc>
                <a:spcPct val="100000"/>
              </a:lnSpc>
            </a:pPr>
            <a:r>
              <a:rPr lang="en-GB" sz="1400" dirty="0"/>
              <a:t>    </a:t>
            </a:r>
            <a:r>
              <a:rPr lang="en-GB" sz="1400" dirty="0">
                <a:hlinkClick r:id="rId10"/>
              </a:rPr>
              <a:t>https://creativecommons.org/licenses/by/2.0/</a:t>
            </a:r>
            <a:r>
              <a:rPr lang="en-GB" sz="1400" dirty="0"/>
              <a:t>   </a:t>
            </a:r>
          </a:p>
          <a:p>
            <a:pPr>
              <a:lnSpc>
                <a:spcPct val="100000"/>
              </a:lnSpc>
            </a:pPr>
            <a:endParaRPr lang="en-GB" sz="1400" dirty="0"/>
          </a:p>
          <a:p>
            <a:pPr>
              <a:lnSpc>
                <a:spcPct val="100000"/>
              </a:lnSpc>
            </a:pPr>
            <a:endParaRPr lang="en-GB" sz="1400" dirty="0"/>
          </a:p>
          <a:p>
            <a:pPr>
              <a:lnSpc>
                <a:spcPct val="100000"/>
              </a:lnSpc>
            </a:pPr>
            <a:endParaRPr lang="en-GB" dirty="0"/>
          </a:p>
        </p:txBody>
      </p:sp>
      <p:sp>
        <p:nvSpPr>
          <p:cNvPr id="4" name="Title 3">
            <a:extLst>
              <a:ext uri="{FF2B5EF4-FFF2-40B4-BE49-F238E27FC236}">
                <a16:creationId xmlns:a16="http://schemas.microsoft.com/office/drawing/2014/main" id="{8E1DBBDC-AB56-4FE2-B336-511C44D19B68}"/>
              </a:ext>
            </a:extLst>
          </p:cNvPr>
          <p:cNvSpPr>
            <a:spLocks noGrp="1"/>
          </p:cNvSpPr>
          <p:nvPr>
            <p:ph type="title"/>
          </p:nvPr>
        </p:nvSpPr>
        <p:spPr>
          <a:xfrm>
            <a:off x="733240" y="324068"/>
            <a:ext cx="10515600" cy="590931"/>
          </a:xfrm>
        </p:spPr>
        <p:txBody>
          <a:bodyPr/>
          <a:lstStyle/>
          <a:p>
            <a:r>
              <a:rPr lang="en-US" dirty="0"/>
              <a:t>Appendix: Images in this resource</a:t>
            </a:r>
            <a:endParaRPr lang="en-GB" dirty="0"/>
          </a:p>
        </p:txBody>
      </p:sp>
    </p:spTree>
    <p:custDataLst>
      <p:tags r:id="rId1"/>
    </p:custDataLst>
    <p:extLst>
      <p:ext uri="{BB962C8B-B14F-4D97-AF65-F5344CB8AC3E}">
        <p14:creationId xmlns:p14="http://schemas.microsoft.com/office/powerpoint/2010/main" val="56247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DC48D3-7691-4284-B20B-0C4EA21FC413}"/>
              </a:ext>
            </a:extLst>
          </p:cNvPr>
          <p:cNvSpPr>
            <a:spLocks noGrp="1"/>
          </p:cNvSpPr>
          <p:nvPr>
            <p:ph type="body" sz="quarter" idx="10"/>
          </p:nvPr>
        </p:nvSpPr>
        <p:spPr>
          <a:xfrm>
            <a:off x="306300" y="808466"/>
            <a:ext cx="11579400" cy="6586418"/>
          </a:xfrm>
        </p:spPr>
        <p:txBody>
          <a:bodyPr/>
          <a:lstStyle/>
          <a:p>
            <a:pPr>
              <a:lnSpc>
                <a:spcPct val="100000"/>
              </a:lnSpc>
            </a:pPr>
            <a:r>
              <a:rPr lang="en-GB" sz="1400" dirty="0"/>
              <a:t>4. Picture of a froglet </a:t>
            </a:r>
          </a:p>
          <a:p>
            <a:pPr>
              <a:lnSpc>
                <a:spcPct val="100000"/>
              </a:lnSpc>
            </a:pPr>
            <a:r>
              <a:rPr lang="en-GB" sz="1400" dirty="0"/>
              <a:t>       Tadpole   </a:t>
            </a:r>
            <a:r>
              <a:rPr lang="en-GB" sz="1400" dirty="0">
                <a:hlinkClick r:id="rId3"/>
              </a:rPr>
              <a:t>https://pixabay.com/photos/tadpole-frog-amphibious-2243033/</a:t>
            </a:r>
            <a:endParaRPr lang="en-GB" sz="1400" dirty="0"/>
          </a:p>
          <a:p>
            <a:pPr>
              <a:lnSpc>
                <a:spcPct val="100000"/>
              </a:lnSpc>
            </a:pPr>
            <a:r>
              <a:rPr lang="en-GB" sz="1400" dirty="0"/>
              <a:t>        By  aguasas   </a:t>
            </a:r>
            <a:r>
              <a:rPr lang="en-GB" sz="1400" dirty="0">
                <a:hlinkClick r:id="rId4"/>
              </a:rPr>
              <a:t>https://pixabay.com/users/aguasas-5147816/</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5. Picture of a froglet</a:t>
            </a:r>
          </a:p>
          <a:p>
            <a:pPr>
              <a:lnSpc>
                <a:spcPct val="100000"/>
              </a:lnSpc>
            </a:pPr>
            <a:r>
              <a:rPr lang="en-GB" sz="1400" dirty="0"/>
              <a:t>     Froglet     </a:t>
            </a:r>
            <a:r>
              <a:rPr lang="en-GB" sz="1400" dirty="0">
                <a:hlinkClick r:id="rId6"/>
              </a:rPr>
              <a:t>https://search.creativecommons.org/photos/025174ae-5a0d-4077-b6b1-6b541202df38</a:t>
            </a:r>
            <a:endParaRPr lang="en-GB" sz="1400" dirty="0"/>
          </a:p>
          <a:p>
            <a:pPr>
              <a:lnSpc>
                <a:spcPct val="100000"/>
              </a:lnSpc>
            </a:pPr>
            <a:r>
              <a:rPr lang="en-GB" sz="1400" dirty="0"/>
              <a:t>     By HOS70 </a:t>
            </a:r>
            <a:r>
              <a:rPr lang="en-GB" sz="1400" dirty="0">
                <a:hlinkClick r:id="rId7"/>
              </a:rPr>
              <a:t>https://pixabay.com/de/users/hos70-2319664/</a:t>
            </a:r>
            <a:r>
              <a:rPr lang="en-GB" sz="1400" dirty="0"/>
              <a:t>      </a:t>
            </a:r>
          </a:p>
          <a:p>
            <a:pPr>
              <a:lnSpc>
                <a:spcPct val="100000"/>
              </a:lnSpc>
            </a:pPr>
            <a:r>
              <a:rPr lang="en-GB" sz="1400" dirty="0"/>
              <a:t>     Available under </a:t>
            </a:r>
            <a:r>
              <a:rPr lang="en-GB" sz="1400" dirty="0" err="1"/>
              <a:t>Pixabay</a:t>
            </a:r>
            <a:r>
              <a:rPr lang="en-GB" sz="1400" dirty="0"/>
              <a:t>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6. Picture of an adult frog</a:t>
            </a:r>
          </a:p>
          <a:p>
            <a:pPr>
              <a:lnSpc>
                <a:spcPct val="100000"/>
              </a:lnSpc>
            </a:pPr>
            <a:r>
              <a:rPr lang="en-GB" sz="1400" dirty="0"/>
              <a:t>    Frog   </a:t>
            </a:r>
            <a:r>
              <a:rPr lang="en-GB" sz="1400" dirty="0">
                <a:hlinkClick r:id="rId8"/>
              </a:rPr>
              <a:t>https://pixabay.com/photos/frog-water-frog-lily-pads-amphibian-2211972/</a:t>
            </a:r>
            <a:endParaRPr lang="en-GB" sz="1400" dirty="0"/>
          </a:p>
          <a:p>
            <a:pPr>
              <a:lnSpc>
                <a:spcPct val="100000"/>
              </a:lnSpc>
            </a:pPr>
            <a:r>
              <a:rPr lang="en-GB" sz="1400" dirty="0"/>
              <a:t>    By Couleur </a:t>
            </a:r>
            <a:r>
              <a:rPr lang="en-GB" sz="1400" dirty="0">
                <a:hlinkClick r:id="rId9"/>
              </a:rPr>
              <a:t>https://pixabay.com/users/couleur-1195798/</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endParaRPr lang="en-GB" sz="1400" dirty="0"/>
          </a:p>
          <a:p>
            <a:pPr>
              <a:lnSpc>
                <a:spcPct val="100000"/>
              </a:lnSpc>
            </a:pPr>
            <a:r>
              <a:rPr lang="en-GB" sz="1400" dirty="0"/>
              <a:t>    </a:t>
            </a:r>
          </a:p>
          <a:p>
            <a:pPr>
              <a:lnSpc>
                <a:spcPct val="100000"/>
              </a:lnSpc>
            </a:pPr>
            <a:endParaRPr lang="en-GB" sz="1400" dirty="0"/>
          </a:p>
          <a:p>
            <a:pPr>
              <a:lnSpc>
                <a:spcPct val="100000"/>
              </a:lnSpc>
            </a:pPr>
            <a:endParaRPr lang="en-GB" dirty="0"/>
          </a:p>
        </p:txBody>
      </p:sp>
      <p:sp>
        <p:nvSpPr>
          <p:cNvPr id="4" name="Title 3">
            <a:extLst>
              <a:ext uri="{FF2B5EF4-FFF2-40B4-BE49-F238E27FC236}">
                <a16:creationId xmlns:a16="http://schemas.microsoft.com/office/drawing/2014/main" id="{8E1DBBDC-AB56-4FE2-B336-511C44D19B68}"/>
              </a:ext>
            </a:extLst>
          </p:cNvPr>
          <p:cNvSpPr>
            <a:spLocks noGrp="1"/>
          </p:cNvSpPr>
          <p:nvPr>
            <p:ph type="title"/>
          </p:nvPr>
        </p:nvSpPr>
        <p:spPr>
          <a:xfrm>
            <a:off x="520864" y="155391"/>
            <a:ext cx="10515600" cy="590931"/>
          </a:xfrm>
        </p:spPr>
        <p:txBody>
          <a:bodyPr/>
          <a:lstStyle/>
          <a:p>
            <a:r>
              <a:rPr lang="en-US" dirty="0"/>
              <a:t>Appendix: Images in this resource</a:t>
            </a:r>
            <a:endParaRPr lang="en-GB" dirty="0"/>
          </a:p>
        </p:txBody>
      </p:sp>
    </p:spTree>
    <p:custDataLst>
      <p:tags r:id="rId1"/>
    </p:custDataLst>
    <p:extLst>
      <p:ext uri="{BB962C8B-B14F-4D97-AF65-F5344CB8AC3E}">
        <p14:creationId xmlns:p14="http://schemas.microsoft.com/office/powerpoint/2010/main" val="2151852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HÈME OFFICE" val="OV48Sred"/>
  <p:tag name="ARTICULATE_SLIDE_COUNT" val="1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Custom 2">
      <a:dk1>
        <a:srgbClr val="575959"/>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07B213BD18AF4B8E7539EC8355038B" ma:contentTypeVersion="12" ma:contentTypeDescription="Create a new document." ma:contentTypeScope="" ma:versionID="11e67304bc2076433db3f10c65cc1d78">
  <xsd:schema xmlns:xsd="http://www.w3.org/2001/XMLSchema" xmlns:xs="http://www.w3.org/2001/XMLSchema" xmlns:p="http://schemas.microsoft.com/office/2006/metadata/properties" xmlns:ns2="7cd6d18e-4d81-4b2c-b127-df5c17c8764a" xmlns:ns3="4792f64d-3483-4bfd-a8dd-90820385f9c5" targetNamespace="http://schemas.microsoft.com/office/2006/metadata/properties" ma:root="true" ma:fieldsID="30da8c2249d9b41b821de87a7387ac60" ns2:_="" ns3:_="">
    <xsd:import namespace="7cd6d18e-4d81-4b2c-b127-df5c17c8764a"/>
    <xsd:import namespace="4792f64d-3483-4bfd-a8dd-90820385f9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d6d18e-4d81-4b2c-b127-df5c17c876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792f64d-3483-4bfd-a8dd-90820385f9c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684BD5-76E6-44DC-BC7A-20EE2D41A31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792f64d-3483-4bfd-a8dd-90820385f9c5"/>
    <ds:schemaRef ds:uri="7cd6d18e-4d81-4b2c-b127-df5c17c8764a"/>
    <ds:schemaRef ds:uri="http://www.w3.org/XML/1998/namespace"/>
    <ds:schemaRef ds:uri="http://purl.org/dc/dcmitype/"/>
  </ds:schemaRefs>
</ds:datastoreItem>
</file>

<file path=customXml/itemProps2.xml><?xml version="1.0" encoding="utf-8"?>
<ds:datastoreItem xmlns:ds="http://schemas.openxmlformats.org/officeDocument/2006/customXml" ds:itemID="{39B584D0-6D4E-4D79-9FB8-38E7F4D5F5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d6d18e-4d81-4b2c-b127-df5c17c8764a"/>
    <ds:schemaRef ds:uri="4792f64d-3483-4bfd-a8dd-90820385f9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1662B7-78C3-43F9-B5D2-49E614DD3E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258</TotalTime>
  <Words>458</Words>
  <Application>Microsoft Office PowerPoint</Application>
  <PresentationFormat>Widescreen</PresentationFormat>
  <Paragraphs>56</Paragraphs>
  <Slides>16</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Thème Office</vt:lpstr>
      <vt:lpstr>PowerPoint Presentation</vt:lpstr>
      <vt:lpstr>PowerPoint Presentation</vt:lpstr>
      <vt:lpstr>some frogspawn</vt:lpstr>
      <vt:lpstr>PowerPoint Presentation</vt:lpstr>
      <vt:lpstr>a tadpole with a long tail and no legs</vt:lpstr>
      <vt:lpstr>PowerPoint Presentation</vt:lpstr>
      <vt:lpstr>a tadpole with two back legs</vt:lpstr>
      <vt:lpstr>PowerPoint Presentation</vt:lpstr>
      <vt:lpstr>a froglet with four legs</vt:lpstr>
      <vt:lpstr>PowerPoint Presentation</vt:lpstr>
      <vt:lpstr>a froglet with a short tail</vt:lpstr>
      <vt:lpstr>PowerPoint Presentation</vt:lpstr>
      <vt:lpstr>an adult  frog</vt:lpstr>
      <vt:lpstr>an adult  frog</vt:lpstr>
      <vt:lpstr>Appendix: Images in this resource</vt:lpstr>
      <vt:lpstr>Appendix: Images in this resource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Sarka Piggott</dc:creator>
  <cp:lastModifiedBy>Kamil Trzebiatowski</cp:lastModifiedBy>
  <cp:revision>27</cp:revision>
  <dcterms:created xsi:type="dcterms:W3CDTF">2021-02-18T10:32:28Z</dcterms:created>
  <dcterms:modified xsi:type="dcterms:W3CDTF">2021-08-20T09:39:37Z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133FBF35-D96E-48DF-9B70-4709BDB62569</vt:lpwstr>
  </property>
  <property fmtid="{D5CDD505-2E9C-101B-9397-08002B2CF9AE}" pid="3" name="ArticulatePath">
    <vt:lpwstr>BF resources PPT template</vt:lpwstr>
  </property>
  <property fmtid="{D5CDD505-2E9C-101B-9397-08002B2CF9AE}" pid="4" name="ContentTypeId">
    <vt:lpwstr>0x010100E707B213BD18AF4B8E7539EC8355038B</vt:lpwstr>
  </property>
</Properties>
</file>