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48" r:id="rId2"/>
  </p:sldMasterIdLst>
  <p:notesMasterIdLst>
    <p:notesMasterId r:id="rId47"/>
  </p:notesMasterIdLst>
  <p:sldIdLst>
    <p:sldId id="301" r:id="rId3"/>
    <p:sldId id="300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02" y="3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5F5FA-2581-4D02-A3F1-6278D6DD6DFE}" type="datetimeFigureOut">
              <a:rPr lang="en-AU" smtClean="0"/>
              <a:t>28/04/2021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0444D-EEF1-4FF9-B3FF-CF41D9DB88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0087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28687-9E06-4ECE-B267-1CE648E28351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8085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17012" y="2436682"/>
            <a:ext cx="9357975" cy="975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80808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3100" y="1400556"/>
            <a:ext cx="3488690" cy="3530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9C35-C9F0-4A3B-99F6-771DB2725E13}" type="datetime1">
              <a:rPr lang="en-AU" smtClean="0"/>
              <a:t>28/04/2021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82" t="25512" r="285" b="1"/>
          <a:stretch/>
        </p:blipFill>
        <p:spPr>
          <a:xfrm>
            <a:off x="1" y="13855"/>
            <a:ext cx="7746655" cy="65616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854" y="5126599"/>
            <a:ext cx="2718591" cy="1429188"/>
          </a:xfrm>
          <a:prstGeom prst="rect">
            <a:avLst/>
          </a:prstGeom>
        </p:spPr>
      </p:pic>
      <p:sp>
        <p:nvSpPr>
          <p:cNvPr id="11" name="Title 9"/>
          <p:cNvSpPr>
            <a:spLocks noGrp="1"/>
          </p:cNvSpPr>
          <p:nvPr>
            <p:ph type="title" hasCustomPrompt="1"/>
          </p:nvPr>
        </p:nvSpPr>
        <p:spPr>
          <a:xfrm>
            <a:off x="8368201" y="628865"/>
            <a:ext cx="3240999" cy="1811337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en-AU" sz="2600" b="1" kern="1400" spc="20" baseline="0" dirty="0">
                <a:solidFill>
                  <a:schemeClr val="tx1"/>
                </a:solidFill>
              </a:defRPr>
            </a:lvl1pPr>
          </a:lstStyle>
          <a:p>
            <a:pPr lvl="0" algn="l"/>
            <a:r>
              <a:rPr lang="en-US" dirty="0"/>
              <a:t>Brand Guidelines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00553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9"/>
          <p:cNvSpPr>
            <a:spLocks noGrp="1"/>
          </p:cNvSpPr>
          <p:nvPr>
            <p:ph type="title" hasCustomPrompt="1"/>
          </p:nvPr>
        </p:nvSpPr>
        <p:spPr>
          <a:xfrm>
            <a:off x="3868800" y="1706400"/>
            <a:ext cx="7219200" cy="1724400"/>
          </a:xfrm>
        </p:spPr>
        <p:txBody>
          <a:bodyPr lIns="0" tIns="0" rIns="108000" bIns="108000" anchor="t" anchorCtr="0">
            <a:noAutofit/>
          </a:bodyPr>
          <a:lstStyle>
            <a:lvl1pPr algn="l">
              <a:defRPr sz="3100" b="1" kern="1400" spc="20" baseline="0"/>
            </a:lvl1pPr>
          </a:lstStyle>
          <a:p>
            <a:r>
              <a:rPr lang="en-US" dirty="0"/>
              <a:t>Section 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4153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3100" y="1037844"/>
            <a:ext cx="2640329" cy="2500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6784" y="1855147"/>
            <a:ext cx="5484495" cy="1888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90800"/>
            <a:ext cx="9326400" cy="936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 algn="l"/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SzPct val="120000"/>
            </a:pPr>
            <a:r>
              <a:rPr lang="en-US" dirty="0"/>
              <a:t>Click to edit Master text styles</a:t>
            </a:r>
          </a:p>
          <a:p>
            <a:pPr lvl="1" indent="-379413">
              <a:buSzPct val="120000"/>
            </a:pPr>
            <a:r>
              <a:rPr lang="en-US" dirty="0"/>
              <a:t>Second level</a:t>
            </a:r>
          </a:p>
          <a:p>
            <a:pPr marL="1076325" lvl="2" indent="-363538">
              <a:buSzPct val="120000"/>
            </a:pPr>
            <a:r>
              <a:rPr lang="en-US" dirty="0"/>
              <a:t>Third level</a:t>
            </a:r>
          </a:p>
          <a:p>
            <a:pPr marL="1438275" lvl="3" indent="-361950">
              <a:buSzPct val="120000"/>
            </a:pPr>
            <a:r>
              <a:rPr lang="en-US" dirty="0"/>
              <a:t>Fourth level</a:t>
            </a:r>
          </a:p>
          <a:p>
            <a:pPr marL="1789113" lvl="4" indent="-350838">
              <a:buSzPct val="120000"/>
            </a:pPr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5CC9788-B2E5-4758-ABFC-81C5028A3926}" type="datetime1">
              <a:rPr lang="en-AU" smtClean="0"/>
              <a:t>28/04/2021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13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AU" sz="2800" kern="1200" dirty="0" smtClean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spcBef>
          <a:spcPts val="1200"/>
        </a:spcBef>
        <a:buSzPct val="130000"/>
        <a:buFont typeface="Arial" pitchFamily="34" charset="0"/>
        <a:buChar char="•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spcBef>
          <a:spcPts val="600"/>
        </a:spcBef>
        <a:buSzPct val="100000"/>
        <a:buFont typeface="Arial" pitchFamily="34" charset="0"/>
        <a:buChar char="–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spcBef>
          <a:spcPts val="300"/>
        </a:spcBef>
        <a:buFont typeface="Arial" pitchFamily="34" charset="0"/>
        <a:buChar char="•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360000" algn="l" defTabSz="914400" rtl="0" eaLnBrk="1" latinLnBrk="0" hangingPunct="1">
        <a:spcBef>
          <a:spcPts val="300"/>
        </a:spcBef>
        <a:buFont typeface="Arial" pitchFamily="34" charset="0"/>
        <a:buChar char="–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spcBef>
          <a:spcPts val="300"/>
        </a:spcBef>
        <a:buFont typeface="Arial" pitchFamily="34" charset="0"/>
        <a:buChar char="•"/>
        <a:defRPr lang="en-A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engage.uni-miskolc.hu/index.php/self-study-course/" TargetMode="External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dystefl2.un.lodz.pl/" TargetMode="External"/><Relationship Id="rId3" Type="http://schemas.openxmlformats.org/officeDocument/2006/relationships/image" Target="../media/image84.jpg"/><Relationship Id="rId7" Type="http://schemas.openxmlformats.org/officeDocument/2006/relationships/image" Target="../media/image88.jp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g"/><Relationship Id="rId11" Type="http://schemas.openxmlformats.org/officeDocument/2006/relationships/hyperlink" Target="http://www.cambridge.org/gb/files/2415/7856/0079/CambridgePapersInELT_Sp" TargetMode="External"/><Relationship Id="rId5" Type="http://schemas.openxmlformats.org/officeDocument/2006/relationships/image" Target="../media/image86.jpg"/><Relationship Id="rId10" Type="http://schemas.openxmlformats.org/officeDocument/2006/relationships/hyperlink" Target="http://engage.uni-miskolc.hu/" TargetMode="External"/><Relationship Id="rId4" Type="http://schemas.openxmlformats.org/officeDocument/2006/relationships/image" Target="../media/image85.jpg"/><Relationship Id="rId9" Type="http://schemas.openxmlformats.org/officeDocument/2006/relationships/image" Target="../media/image89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464152" y="188640"/>
            <a:ext cx="2928958" cy="3880256"/>
          </a:xfrm>
        </p:spPr>
        <p:txBody>
          <a:bodyPr/>
          <a:lstStyle/>
          <a:p>
            <a:pPr algn="ctr"/>
            <a:br>
              <a:rPr lang="en-AU" sz="2500" dirty="0"/>
            </a:br>
            <a:br>
              <a:rPr lang="en-AU" sz="2500" dirty="0"/>
            </a:br>
            <a:r>
              <a:rPr lang="en-AU" sz="2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Presenter:</a:t>
            </a:r>
            <a:br>
              <a:rPr lang="en-AU" sz="25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AU" sz="2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Judit Kormos</a:t>
            </a:r>
            <a:endParaRPr lang="en-AU" sz="25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1919536" y="5373216"/>
            <a:ext cx="2736304" cy="12241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kern="1400" spc="2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BCA183-43DE-4553-BB80-7EF43FA71126}"/>
              </a:ext>
            </a:extLst>
          </p:cNvPr>
          <p:cNvSpPr txBox="1"/>
          <p:nvPr/>
        </p:nvSpPr>
        <p:spPr>
          <a:xfrm>
            <a:off x="1919536" y="908720"/>
            <a:ext cx="46085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chemeClr val="accent4"/>
                </a:solidFill>
              </a:rPr>
              <a:t>Inclusive practices for </a:t>
            </a:r>
          </a:p>
          <a:p>
            <a:r>
              <a:rPr lang="en-AU" sz="2500" b="1" dirty="0">
                <a:solidFill>
                  <a:schemeClr val="accent4"/>
                </a:solidFill>
              </a:rPr>
              <a:t>learning differences</a:t>
            </a:r>
          </a:p>
        </p:txBody>
      </p:sp>
    </p:spTree>
    <p:extLst>
      <p:ext uri="{BB962C8B-B14F-4D97-AF65-F5344CB8AC3E}">
        <p14:creationId xmlns:p14="http://schemas.microsoft.com/office/powerpoint/2010/main" val="2459445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2F2E4-C229-47C5-8920-2D2E1681F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548680"/>
            <a:ext cx="8136904" cy="1724400"/>
          </a:xfrm>
        </p:spPr>
        <p:txBody>
          <a:bodyPr/>
          <a:lstStyle/>
          <a:p>
            <a:r>
              <a:rPr lang="en-AU" b="0" dirty="0"/>
              <a:t>Part 1 in this series, ‘Identifying learning differences,’ can be found at this link:</a:t>
            </a:r>
            <a:br>
              <a:rPr lang="en-AU" b="0" dirty="0"/>
            </a:br>
            <a:br>
              <a:rPr lang="en-AU" b="0" dirty="0"/>
            </a:br>
            <a:r>
              <a:rPr lang="en-AU" b="0" dirty="0"/>
              <a:t>https://www.youtube.com/watch?v=85b-e2wlmvc&amp;feature=youtu.be</a:t>
            </a:r>
            <a:br>
              <a:rPr lang="en-AU" b="0" dirty="0"/>
            </a:br>
            <a:endParaRPr lang="en-AU" b="0" dirty="0"/>
          </a:p>
        </p:txBody>
      </p:sp>
    </p:spTree>
    <p:extLst>
      <p:ext uri="{BB962C8B-B14F-4D97-AF65-F5344CB8AC3E}">
        <p14:creationId xmlns:p14="http://schemas.microsoft.com/office/powerpoint/2010/main" val="269475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65430" y="7552"/>
            <a:ext cx="7026909" cy="6851015"/>
            <a:chOff x="5165430" y="7552"/>
            <a:chExt cx="7026909" cy="6851015"/>
          </a:xfrm>
        </p:grpSpPr>
        <p:sp>
          <p:nvSpPr>
            <p:cNvPr id="4" name="object 4"/>
            <p:cNvSpPr/>
            <p:nvPr/>
          </p:nvSpPr>
          <p:spPr>
            <a:xfrm>
              <a:off x="5963542" y="452612"/>
              <a:ext cx="5975350" cy="5975350"/>
            </a:xfrm>
            <a:custGeom>
              <a:avLst/>
              <a:gdLst/>
              <a:ahLst/>
              <a:cxnLst/>
              <a:rect l="l" t="t" r="r" b="b"/>
              <a:pathLst>
                <a:path w="5975350" h="5975350">
                  <a:moveTo>
                    <a:pt x="2987620" y="0"/>
                  </a:moveTo>
                  <a:lnTo>
                    <a:pt x="0" y="2987621"/>
                  </a:lnTo>
                  <a:lnTo>
                    <a:pt x="2987621" y="5975243"/>
                  </a:lnTo>
                  <a:lnTo>
                    <a:pt x="5975242" y="2987622"/>
                  </a:lnTo>
                  <a:lnTo>
                    <a:pt x="29876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65430" y="7552"/>
              <a:ext cx="7026909" cy="6851015"/>
            </a:xfrm>
            <a:custGeom>
              <a:avLst/>
              <a:gdLst/>
              <a:ahLst/>
              <a:cxnLst/>
              <a:rect l="l" t="t" r="r" b="b"/>
              <a:pathLst>
                <a:path w="7026909" h="6851015">
                  <a:moveTo>
                    <a:pt x="7026569" y="3854368"/>
                  </a:moveTo>
                  <a:lnTo>
                    <a:pt x="4030490" y="6850447"/>
                  </a:lnTo>
                  <a:lnTo>
                    <a:pt x="4143759" y="6850447"/>
                  </a:lnTo>
                  <a:lnTo>
                    <a:pt x="7026569" y="3967637"/>
                  </a:lnTo>
                  <a:lnTo>
                    <a:pt x="7026569" y="3854368"/>
                  </a:lnTo>
                  <a:close/>
                </a:path>
                <a:path w="7026909" h="6851015">
                  <a:moveTo>
                    <a:pt x="3536010" y="0"/>
                  </a:moveTo>
                  <a:lnTo>
                    <a:pt x="3422741" y="0"/>
                  </a:lnTo>
                  <a:lnTo>
                    <a:pt x="0" y="3422740"/>
                  </a:lnTo>
                  <a:lnTo>
                    <a:pt x="3427706" y="6850447"/>
                  </a:lnTo>
                  <a:lnTo>
                    <a:pt x="3540974" y="6850447"/>
                  </a:lnTo>
                  <a:lnTo>
                    <a:pt x="113268" y="3422740"/>
                  </a:lnTo>
                  <a:lnTo>
                    <a:pt x="3536010" y="0"/>
                  </a:lnTo>
                  <a:close/>
                </a:path>
                <a:path w="7026909" h="6851015">
                  <a:moveTo>
                    <a:pt x="4148724" y="0"/>
                  </a:moveTo>
                  <a:lnTo>
                    <a:pt x="4035455" y="0"/>
                  </a:lnTo>
                  <a:lnTo>
                    <a:pt x="7026569" y="2991112"/>
                  </a:lnTo>
                  <a:lnTo>
                    <a:pt x="7026569" y="2877844"/>
                  </a:lnTo>
                  <a:lnTo>
                    <a:pt x="4148724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5872480" marR="5080" indent="-152400">
              <a:lnSpc>
                <a:spcPts val="3600"/>
              </a:lnSpc>
              <a:spcBef>
                <a:spcPts val="455"/>
              </a:spcBef>
            </a:pPr>
            <a:r>
              <a:rPr spc="30" dirty="0"/>
              <a:t>Inclusive</a:t>
            </a:r>
            <a:r>
              <a:rPr spc="-10" dirty="0"/>
              <a:t> </a:t>
            </a:r>
            <a:r>
              <a:rPr spc="30" dirty="0"/>
              <a:t>practices</a:t>
            </a:r>
            <a:r>
              <a:rPr spc="-15" dirty="0"/>
              <a:t> </a:t>
            </a:r>
            <a:r>
              <a:rPr spc="10" dirty="0"/>
              <a:t>for </a:t>
            </a:r>
            <a:r>
              <a:rPr spc="-710" dirty="0"/>
              <a:t> </a:t>
            </a:r>
            <a:r>
              <a:rPr spc="35" dirty="0"/>
              <a:t>learning</a:t>
            </a:r>
            <a:r>
              <a:rPr spc="10" dirty="0"/>
              <a:t> </a:t>
            </a:r>
            <a:r>
              <a:rPr spc="20" dirty="0"/>
              <a:t>differences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47022" y="4552696"/>
            <a:ext cx="226504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5" dirty="0">
                <a:solidFill>
                  <a:srgbClr val="080808"/>
                </a:solidFill>
                <a:latin typeface="Calibri"/>
                <a:cs typeface="Calibri"/>
              </a:rPr>
              <a:t>Professor</a:t>
            </a:r>
            <a:r>
              <a:rPr sz="1900" spc="-35" dirty="0">
                <a:solidFill>
                  <a:srgbClr val="080808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080808"/>
                </a:solidFill>
                <a:latin typeface="Calibri"/>
                <a:cs typeface="Calibri"/>
              </a:rPr>
              <a:t>Judit</a:t>
            </a:r>
            <a:r>
              <a:rPr sz="1900" spc="-35" dirty="0">
                <a:solidFill>
                  <a:srgbClr val="08080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080808"/>
                </a:solidFill>
                <a:latin typeface="Calibri"/>
                <a:cs typeface="Calibri"/>
              </a:rPr>
              <a:t>Kormos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-6351" y="0"/>
            <a:ext cx="7183120" cy="6864350"/>
            <a:chOff x="-6351" y="0"/>
            <a:chExt cx="7183120" cy="6864350"/>
          </a:xfrm>
        </p:grpSpPr>
        <p:sp>
          <p:nvSpPr>
            <p:cNvPr id="9" name="object 9"/>
            <p:cNvSpPr/>
            <p:nvPr/>
          </p:nvSpPr>
          <p:spPr>
            <a:xfrm>
              <a:off x="-1" y="0"/>
              <a:ext cx="7170420" cy="5062220"/>
            </a:xfrm>
            <a:custGeom>
              <a:avLst/>
              <a:gdLst/>
              <a:ahLst/>
              <a:cxnLst/>
              <a:rect l="l" t="t" r="r" b="b"/>
              <a:pathLst>
                <a:path w="7170420" h="5062220">
                  <a:moveTo>
                    <a:pt x="7170339" y="2"/>
                  </a:moveTo>
                  <a:lnTo>
                    <a:pt x="0" y="0"/>
                  </a:lnTo>
                  <a:lnTo>
                    <a:pt x="0" y="2954084"/>
                  </a:lnTo>
                  <a:lnTo>
                    <a:pt x="2108128" y="5062213"/>
                  </a:lnTo>
                  <a:lnTo>
                    <a:pt x="7170339" y="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-1" y="0"/>
              <a:ext cx="7170420" cy="5062220"/>
            </a:xfrm>
            <a:custGeom>
              <a:avLst/>
              <a:gdLst/>
              <a:ahLst/>
              <a:cxnLst/>
              <a:rect l="l" t="t" r="r" b="b"/>
              <a:pathLst>
                <a:path w="7170420" h="5062220">
                  <a:moveTo>
                    <a:pt x="0" y="0"/>
                  </a:moveTo>
                  <a:lnTo>
                    <a:pt x="0" y="2954084"/>
                  </a:lnTo>
                  <a:lnTo>
                    <a:pt x="2108129" y="5062213"/>
                  </a:lnTo>
                  <a:lnTo>
                    <a:pt x="7170340" y="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734" y="974648"/>
              <a:ext cx="3887407" cy="121481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31465" y="3830590"/>
              <a:ext cx="1231900" cy="1231900"/>
            </a:xfrm>
            <a:custGeom>
              <a:avLst/>
              <a:gdLst/>
              <a:ahLst/>
              <a:cxnLst/>
              <a:rect l="l" t="t" r="r" b="b"/>
              <a:pathLst>
                <a:path w="1231900" h="1231900">
                  <a:moveTo>
                    <a:pt x="615811" y="0"/>
                  </a:moveTo>
                  <a:lnTo>
                    <a:pt x="0" y="615810"/>
                  </a:lnTo>
                  <a:lnTo>
                    <a:pt x="615811" y="1231621"/>
                  </a:lnTo>
                  <a:lnTo>
                    <a:pt x="1231621" y="615810"/>
                  </a:lnTo>
                  <a:lnTo>
                    <a:pt x="615811" y="0"/>
                  </a:lnTo>
                  <a:close/>
                </a:path>
              </a:pathLst>
            </a:custGeom>
            <a:solidFill>
              <a:srgbClr val="FFC000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83891" y="5217096"/>
              <a:ext cx="1210945" cy="1210945"/>
            </a:xfrm>
            <a:custGeom>
              <a:avLst/>
              <a:gdLst/>
              <a:ahLst/>
              <a:cxnLst/>
              <a:rect l="l" t="t" r="r" b="b"/>
              <a:pathLst>
                <a:path w="1210945" h="1210945">
                  <a:moveTo>
                    <a:pt x="1210754" y="605383"/>
                  </a:moveTo>
                  <a:lnTo>
                    <a:pt x="1084122" y="478764"/>
                  </a:lnTo>
                  <a:lnTo>
                    <a:pt x="1191018" y="371868"/>
                  </a:lnTo>
                  <a:lnTo>
                    <a:pt x="921283" y="102133"/>
                  </a:lnTo>
                  <a:lnTo>
                    <a:pt x="814387" y="209029"/>
                  </a:lnTo>
                  <a:lnTo>
                    <a:pt x="605370" y="0"/>
                  </a:lnTo>
                  <a:lnTo>
                    <a:pt x="0" y="605383"/>
                  </a:lnTo>
                  <a:lnTo>
                    <a:pt x="605370" y="1210767"/>
                  </a:lnTo>
                  <a:lnTo>
                    <a:pt x="1210754" y="605383"/>
                  </a:lnTo>
                  <a:close/>
                </a:path>
              </a:pathLst>
            </a:custGeom>
            <a:solidFill>
              <a:srgbClr val="4472C4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92599" y="5474499"/>
              <a:ext cx="2767330" cy="1383665"/>
            </a:xfrm>
            <a:custGeom>
              <a:avLst/>
              <a:gdLst/>
              <a:ahLst/>
              <a:cxnLst/>
              <a:rect l="l" t="t" r="r" b="b"/>
              <a:pathLst>
                <a:path w="2767329" h="1383665">
                  <a:moveTo>
                    <a:pt x="2767012" y="1383499"/>
                  </a:moveTo>
                  <a:lnTo>
                    <a:pt x="1383499" y="0"/>
                  </a:lnTo>
                  <a:lnTo>
                    <a:pt x="899223" y="484276"/>
                  </a:lnTo>
                  <a:lnTo>
                    <a:pt x="640664" y="225717"/>
                  </a:lnTo>
                  <a:lnTo>
                    <a:pt x="135102" y="731278"/>
                  </a:lnTo>
                  <a:lnTo>
                    <a:pt x="393661" y="989838"/>
                  </a:lnTo>
                  <a:lnTo>
                    <a:pt x="0" y="1383499"/>
                  </a:lnTo>
                  <a:lnTo>
                    <a:pt x="2767012" y="1383499"/>
                  </a:lnTo>
                  <a:close/>
                </a:path>
              </a:pathLst>
            </a:custGeom>
            <a:solidFill>
              <a:srgbClr val="FFC000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44169" y="630936"/>
            <a:ext cx="601789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15" dirty="0">
                <a:latin typeface="Calibri"/>
                <a:cs typeface="Calibri"/>
              </a:rPr>
              <a:t>What</a:t>
            </a:r>
            <a:r>
              <a:rPr sz="4100" spc="-20" dirty="0">
                <a:latin typeface="Calibri"/>
                <a:cs typeface="Calibri"/>
              </a:rPr>
              <a:t> </a:t>
            </a:r>
            <a:r>
              <a:rPr sz="4100" spc="-5" dirty="0">
                <a:latin typeface="Calibri"/>
                <a:cs typeface="Calibri"/>
              </a:rPr>
              <a:t>is</a:t>
            </a:r>
            <a:r>
              <a:rPr sz="4100" spc="-25" dirty="0">
                <a:latin typeface="Calibri"/>
                <a:cs typeface="Calibri"/>
              </a:rPr>
              <a:t> </a:t>
            </a:r>
            <a:r>
              <a:rPr sz="4100" spc="-10" dirty="0">
                <a:latin typeface="Calibri"/>
                <a:cs typeface="Calibri"/>
              </a:rPr>
              <a:t>inclusive</a:t>
            </a:r>
            <a:r>
              <a:rPr sz="4100" spc="-25" dirty="0">
                <a:latin typeface="Calibri"/>
                <a:cs typeface="Calibri"/>
              </a:rPr>
              <a:t> </a:t>
            </a:r>
            <a:r>
              <a:rPr sz="4100" spc="-15" dirty="0">
                <a:latin typeface="Calibri"/>
                <a:cs typeface="Calibri"/>
              </a:rPr>
              <a:t>education?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44170" y="2421635"/>
            <a:ext cx="6399530" cy="128143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241300" marR="329565" indent="-228600">
              <a:lnSpc>
                <a:spcPts val="2180"/>
              </a:lnSpc>
              <a:spcBef>
                <a:spcPts val="35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spc="-15" dirty="0">
                <a:latin typeface="Calibri"/>
                <a:cs typeface="Calibri"/>
              </a:rPr>
              <a:t>Integration</a:t>
            </a:r>
            <a:r>
              <a:rPr sz="2000" spc="-15" dirty="0">
                <a:latin typeface="Calibri"/>
                <a:cs typeface="Calibri"/>
              </a:rPr>
              <a:t>:</a:t>
            </a:r>
            <a:r>
              <a:rPr sz="2000" dirty="0">
                <a:latin typeface="Calibri"/>
                <a:cs typeface="Calibri"/>
              </a:rPr>
              <a:t> it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individual’s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task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accommodate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characteristics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demands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 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institution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ts val="2090"/>
              </a:lnSpc>
              <a:spcBef>
                <a:spcPts val="111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spc="-5" dirty="0">
                <a:latin typeface="Calibri"/>
                <a:cs typeface="Calibri"/>
              </a:rPr>
              <a:t>Inclusion</a:t>
            </a:r>
            <a:r>
              <a:rPr sz="2000" spc="-5" dirty="0">
                <a:latin typeface="Calibri"/>
                <a:cs typeface="Calibri"/>
              </a:rPr>
              <a:t>:</a:t>
            </a:r>
            <a:r>
              <a:rPr sz="2000" dirty="0">
                <a:latin typeface="Calibri"/>
                <a:cs typeface="Calibri"/>
              </a:rPr>
              <a:t> it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institution’s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responsibility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</a:t>
            </a:r>
            <a:r>
              <a:rPr sz="2000" spc="-5" dirty="0">
                <a:latin typeface="Calibri"/>
                <a:cs typeface="Calibri"/>
              </a:rPr>
              <a:t> adapt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</a:t>
            </a:r>
            <a:r>
              <a:rPr sz="2000" spc="-5" dirty="0">
                <a:latin typeface="Calibri"/>
                <a:cs typeface="Calibri"/>
              </a:rPr>
              <a:t> the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students’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needs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0"/>
            <a:ext cx="4635571" cy="685792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080933" y="2115116"/>
            <a:ext cx="6309360" cy="0"/>
          </a:xfrm>
          <a:custGeom>
            <a:avLst/>
            <a:gdLst/>
            <a:ahLst/>
            <a:cxnLst/>
            <a:rect l="l" t="t" r="r" b="b"/>
            <a:pathLst>
              <a:path w="6309359">
                <a:moveTo>
                  <a:pt x="0" y="0"/>
                </a:moveTo>
                <a:lnTo>
                  <a:pt x="6309360" y="1"/>
                </a:lnTo>
              </a:path>
            </a:pathLst>
          </a:custGeom>
          <a:ln w="19050">
            <a:solidFill>
              <a:srgbClr val="F1980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7711" y="1997409"/>
            <a:ext cx="3319145" cy="3319145"/>
            <a:chOff x="837711" y="1997409"/>
            <a:chExt cx="3319145" cy="33191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2003759"/>
              <a:ext cx="3313176" cy="26447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4061" y="2003759"/>
              <a:ext cx="3306445" cy="2644775"/>
            </a:xfrm>
            <a:custGeom>
              <a:avLst/>
              <a:gdLst/>
              <a:ahLst/>
              <a:cxnLst/>
              <a:rect l="l" t="t" r="r" b="b"/>
              <a:pathLst>
                <a:path w="3306445" h="2644775">
                  <a:moveTo>
                    <a:pt x="0" y="0"/>
                  </a:moveTo>
                  <a:lnTo>
                    <a:pt x="3305907" y="0"/>
                  </a:lnTo>
                  <a:lnTo>
                    <a:pt x="3305907" y="2644726"/>
                  </a:lnTo>
                  <a:lnTo>
                    <a:pt x="0" y="264472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1592" y="4284967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2066935" y="0"/>
                  </a:moveTo>
                  <a:lnTo>
                    <a:pt x="1716315" y="99044"/>
                  </a:lnTo>
                  <a:lnTo>
                    <a:pt x="0" y="99044"/>
                  </a:lnTo>
                  <a:lnTo>
                    <a:pt x="0" y="1024698"/>
                  </a:lnTo>
                  <a:lnTo>
                    <a:pt x="2942257" y="1024698"/>
                  </a:lnTo>
                  <a:lnTo>
                    <a:pt x="2942257" y="99044"/>
                  </a:lnTo>
                  <a:lnTo>
                    <a:pt x="2451880" y="99044"/>
                  </a:lnTo>
                  <a:lnTo>
                    <a:pt x="206693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41592" y="4284968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0" y="99043"/>
                  </a:moveTo>
                  <a:lnTo>
                    <a:pt x="1716317" y="99043"/>
                  </a:lnTo>
                  <a:lnTo>
                    <a:pt x="2066936" y="0"/>
                  </a:lnTo>
                  <a:lnTo>
                    <a:pt x="2451881" y="99043"/>
                  </a:lnTo>
                  <a:lnTo>
                    <a:pt x="2942257" y="99043"/>
                  </a:lnTo>
                  <a:lnTo>
                    <a:pt x="2942257" y="253319"/>
                  </a:lnTo>
                  <a:lnTo>
                    <a:pt x="2942257" y="484733"/>
                  </a:lnTo>
                  <a:lnTo>
                    <a:pt x="2942257" y="1024697"/>
                  </a:lnTo>
                  <a:lnTo>
                    <a:pt x="2451881" y="1024697"/>
                  </a:lnTo>
                  <a:lnTo>
                    <a:pt x="1716317" y="1024697"/>
                  </a:lnTo>
                  <a:lnTo>
                    <a:pt x="0" y="1024697"/>
                  </a:lnTo>
                  <a:lnTo>
                    <a:pt x="0" y="484733"/>
                  </a:lnTo>
                  <a:lnTo>
                    <a:pt x="0" y="253319"/>
                  </a:lnTo>
                  <a:lnTo>
                    <a:pt x="0" y="9904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50486" y="4462272"/>
            <a:ext cx="172466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Recognize</a:t>
            </a:r>
            <a:r>
              <a:rPr sz="23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22635" y="4779264"/>
            <a:ext cx="137985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understand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74209" y="1997409"/>
            <a:ext cx="3319145" cy="3319145"/>
            <a:chOff x="4474209" y="1997409"/>
            <a:chExt cx="3319145" cy="33191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0559" y="2003759"/>
              <a:ext cx="3307080" cy="264472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480559" y="2003759"/>
              <a:ext cx="3306445" cy="2644775"/>
            </a:xfrm>
            <a:custGeom>
              <a:avLst/>
              <a:gdLst/>
              <a:ahLst/>
              <a:cxnLst/>
              <a:rect l="l" t="t" r="r" b="b"/>
              <a:pathLst>
                <a:path w="3306445" h="2644775">
                  <a:moveTo>
                    <a:pt x="0" y="0"/>
                  </a:moveTo>
                  <a:lnTo>
                    <a:pt x="3305907" y="0"/>
                  </a:lnTo>
                  <a:lnTo>
                    <a:pt x="3305907" y="2644726"/>
                  </a:lnTo>
                  <a:lnTo>
                    <a:pt x="0" y="264472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78090" y="4284967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2066935" y="0"/>
                  </a:moveTo>
                  <a:lnTo>
                    <a:pt x="1716317" y="99044"/>
                  </a:lnTo>
                  <a:lnTo>
                    <a:pt x="0" y="99044"/>
                  </a:lnTo>
                  <a:lnTo>
                    <a:pt x="0" y="1024698"/>
                  </a:lnTo>
                  <a:lnTo>
                    <a:pt x="2942257" y="1024698"/>
                  </a:lnTo>
                  <a:lnTo>
                    <a:pt x="2942257" y="99044"/>
                  </a:lnTo>
                  <a:lnTo>
                    <a:pt x="2451881" y="99044"/>
                  </a:lnTo>
                  <a:lnTo>
                    <a:pt x="2066935" y="0"/>
                  </a:lnTo>
                  <a:close/>
                </a:path>
              </a:pathLst>
            </a:custGeom>
            <a:solidFill>
              <a:srgbClr val="AD6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78090" y="4284968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0" y="99043"/>
                  </a:moveTo>
                  <a:lnTo>
                    <a:pt x="1716317" y="99043"/>
                  </a:lnTo>
                  <a:lnTo>
                    <a:pt x="2066936" y="0"/>
                  </a:lnTo>
                  <a:lnTo>
                    <a:pt x="2451881" y="99043"/>
                  </a:lnTo>
                  <a:lnTo>
                    <a:pt x="2942257" y="99043"/>
                  </a:lnTo>
                  <a:lnTo>
                    <a:pt x="2942257" y="253319"/>
                  </a:lnTo>
                  <a:lnTo>
                    <a:pt x="2942257" y="484733"/>
                  </a:lnTo>
                  <a:lnTo>
                    <a:pt x="2942257" y="1024697"/>
                  </a:lnTo>
                  <a:lnTo>
                    <a:pt x="2451881" y="1024697"/>
                  </a:lnTo>
                  <a:lnTo>
                    <a:pt x="1716317" y="1024697"/>
                  </a:lnTo>
                  <a:lnTo>
                    <a:pt x="0" y="1024697"/>
                  </a:lnTo>
                  <a:lnTo>
                    <a:pt x="0" y="484733"/>
                  </a:lnTo>
                  <a:lnTo>
                    <a:pt x="0" y="253319"/>
                  </a:lnTo>
                  <a:lnTo>
                    <a:pt x="0" y="9904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011318" y="4462272"/>
            <a:ext cx="247713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Universal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design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02935" y="4779264"/>
            <a:ext cx="14928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adjustments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110708" y="1997409"/>
            <a:ext cx="3319145" cy="3319145"/>
            <a:chOff x="8110708" y="1997409"/>
            <a:chExt cx="3319145" cy="331914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13776" y="2003759"/>
              <a:ext cx="3310128" cy="26447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17058" y="2003759"/>
              <a:ext cx="3306445" cy="2644775"/>
            </a:xfrm>
            <a:custGeom>
              <a:avLst/>
              <a:gdLst/>
              <a:ahLst/>
              <a:cxnLst/>
              <a:rect l="l" t="t" r="r" b="b"/>
              <a:pathLst>
                <a:path w="3306445" h="2644775">
                  <a:moveTo>
                    <a:pt x="0" y="0"/>
                  </a:moveTo>
                  <a:lnTo>
                    <a:pt x="3305907" y="0"/>
                  </a:lnTo>
                  <a:lnTo>
                    <a:pt x="3305907" y="2644726"/>
                  </a:lnTo>
                  <a:lnTo>
                    <a:pt x="0" y="264472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414589" y="4284967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2066935" y="0"/>
                  </a:moveTo>
                  <a:lnTo>
                    <a:pt x="1716316" y="99044"/>
                  </a:lnTo>
                  <a:lnTo>
                    <a:pt x="0" y="99044"/>
                  </a:lnTo>
                  <a:lnTo>
                    <a:pt x="0" y="1024698"/>
                  </a:lnTo>
                  <a:lnTo>
                    <a:pt x="2942257" y="1024698"/>
                  </a:lnTo>
                  <a:lnTo>
                    <a:pt x="2942257" y="99044"/>
                  </a:lnTo>
                  <a:lnTo>
                    <a:pt x="2451881" y="99044"/>
                  </a:lnTo>
                  <a:lnTo>
                    <a:pt x="2066935" y="0"/>
                  </a:lnTo>
                  <a:close/>
                </a:path>
              </a:pathLst>
            </a:custGeom>
            <a:solidFill>
              <a:srgbClr val="B43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14589" y="4284968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0" y="99043"/>
                  </a:moveTo>
                  <a:lnTo>
                    <a:pt x="1716317" y="99043"/>
                  </a:lnTo>
                  <a:lnTo>
                    <a:pt x="2066936" y="0"/>
                  </a:lnTo>
                  <a:lnTo>
                    <a:pt x="2451881" y="99043"/>
                  </a:lnTo>
                  <a:lnTo>
                    <a:pt x="2942257" y="99043"/>
                  </a:lnTo>
                  <a:lnTo>
                    <a:pt x="2942257" y="253319"/>
                  </a:lnTo>
                  <a:lnTo>
                    <a:pt x="2942257" y="484733"/>
                  </a:lnTo>
                  <a:lnTo>
                    <a:pt x="2942257" y="1024697"/>
                  </a:lnTo>
                  <a:lnTo>
                    <a:pt x="2451881" y="1024697"/>
                  </a:lnTo>
                  <a:lnTo>
                    <a:pt x="1716317" y="1024697"/>
                  </a:lnTo>
                  <a:lnTo>
                    <a:pt x="0" y="1024697"/>
                  </a:lnTo>
                  <a:lnTo>
                    <a:pt x="0" y="484733"/>
                  </a:lnTo>
                  <a:lnTo>
                    <a:pt x="0" y="253319"/>
                  </a:lnTo>
                  <a:lnTo>
                    <a:pt x="0" y="9904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499830" y="4462272"/>
            <a:ext cx="27717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r>
              <a:rPr sz="2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strategies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47404" y="4779264"/>
            <a:ext cx="24765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9510" algn="l"/>
              </a:tabLst>
            </a:pP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teaching	techniques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600003" y="879347"/>
            <a:ext cx="23018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0" dirty="0">
                <a:latin typeface="Calibri"/>
                <a:cs typeface="Calibri"/>
              </a:rPr>
              <a:t>Key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principles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62178" y="685377"/>
            <a:ext cx="5942965" cy="5942965"/>
            <a:chOff x="3162178" y="685377"/>
            <a:chExt cx="5942965" cy="5942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6872" y="691727"/>
              <a:ext cx="5937504" cy="474397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68528" y="691727"/>
              <a:ext cx="5930265" cy="4744085"/>
            </a:xfrm>
            <a:custGeom>
              <a:avLst/>
              <a:gdLst/>
              <a:ahLst/>
              <a:cxnLst/>
              <a:rect l="l" t="t" r="r" b="b"/>
              <a:pathLst>
                <a:path w="5930265" h="4744085">
                  <a:moveTo>
                    <a:pt x="0" y="0"/>
                  </a:moveTo>
                  <a:lnTo>
                    <a:pt x="5929971" y="0"/>
                  </a:lnTo>
                  <a:lnTo>
                    <a:pt x="5929971" y="4743977"/>
                  </a:lnTo>
                  <a:lnTo>
                    <a:pt x="0" y="474397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02225" y="4783645"/>
              <a:ext cx="5278120" cy="1838325"/>
            </a:xfrm>
            <a:custGeom>
              <a:avLst/>
              <a:gdLst/>
              <a:ahLst/>
              <a:cxnLst/>
              <a:rect l="l" t="t" r="r" b="b"/>
              <a:pathLst>
                <a:path w="5278120" h="1838325">
                  <a:moveTo>
                    <a:pt x="3707565" y="0"/>
                  </a:moveTo>
                  <a:lnTo>
                    <a:pt x="3078642" y="177660"/>
                  </a:lnTo>
                  <a:lnTo>
                    <a:pt x="0" y="177660"/>
                  </a:lnTo>
                  <a:lnTo>
                    <a:pt x="0" y="1838052"/>
                  </a:lnTo>
                  <a:lnTo>
                    <a:pt x="5277672" y="1838052"/>
                  </a:lnTo>
                  <a:lnTo>
                    <a:pt x="5277672" y="177660"/>
                  </a:lnTo>
                  <a:lnTo>
                    <a:pt x="4398060" y="177660"/>
                  </a:lnTo>
                  <a:lnTo>
                    <a:pt x="370756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02225" y="4783645"/>
              <a:ext cx="5278120" cy="1838325"/>
            </a:xfrm>
            <a:custGeom>
              <a:avLst/>
              <a:gdLst/>
              <a:ahLst/>
              <a:cxnLst/>
              <a:rect l="l" t="t" r="r" b="b"/>
              <a:pathLst>
                <a:path w="5278120" h="1838325">
                  <a:moveTo>
                    <a:pt x="0" y="177660"/>
                  </a:moveTo>
                  <a:lnTo>
                    <a:pt x="3078643" y="177660"/>
                  </a:lnTo>
                  <a:lnTo>
                    <a:pt x="3707566" y="0"/>
                  </a:lnTo>
                  <a:lnTo>
                    <a:pt x="4398061" y="177660"/>
                  </a:lnTo>
                  <a:lnTo>
                    <a:pt x="5277674" y="177660"/>
                  </a:lnTo>
                  <a:lnTo>
                    <a:pt x="5277674" y="454392"/>
                  </a:lnTo>
                  <a:lnTo>
                    <a:pt x="5277674" y="869490"/>
                  </a:lnTo>
                  <a:lnTo>
                    <a:pt x="5277674" y="1838052"/>
                  </a:lnTo>
                  <a:lnTo>
                    <a:pt x="4398061" y="1838052"/>
                  </a:lnTo>
                  <a:lnTo>
                    <a:pt x="3078643" y="1838052"/>
                  </a:lnTo>
                  <a:lnTo>
                    <a:pt x="0" y="1838052"/>
                  </a:lnTo>
                  <a:lnTo>
                    <a:pt x="0" y="869490"/>
                  </a:lnTo>
                  <a:lnTo>
                    <a:pt x="0" y="454392"/>
                  </a:lnTo>
                  <a:lnTo>
                    <a:pt x="0" y="1776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29355" y="5035803"/>
            <a:ext cx="3423920" cy="13728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6870" marR="5080" indent="-344805">
              <a:lnSpc>
                <a:spcPts val="5090"/>
              </a:lnSpc>
              <a:spcBef>
                <a:spcPts val="625"/>
              </a:spcBef>
            </a:pPr>
            <a:r>
              <a:rPr sz="4600" spc="-30" dirty="0">
                <a:solidFill>
                  <a:srgbClr val="FFFFFF"/>
                </a:solidFill>
                <a:latin typeface="Calibri"/>
                <a:cs typeface="Calibri"/>
              </a:rPr>
              <a:t>Recognize</a:t>
            </a:r>
            <a:r>
              <a:rPr sz="4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4600" spc="-10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600" spc="-20" dirty="0">
                <a:solidFill>
                  <a:srgbClr val="FFFFFF"/>
                </a:solidFill>
                <a:latin typeface="Calibri"/>
                <a:cs typeface="Calibri"/>
              </a:rPr>
              <a:t>understand</a:t>
            </a:r>
            <a:endParaRPr sz="46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85935" y="242315"/>
            <a:ext cx="23018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0" dirty="0">
                <a:latin typeface="Calibri"/>
                <a:cs typeface="Calibri"/>
              </a:rPr>
              <a:t>Key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principles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6692" y="488187"/>
            <a:ext cx="61252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latin typeface="Arial MT"/>
                <a:cs typeface="Arial MT"/>
              </a:rPr>
              <a:t>Cognitive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causes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of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SpLDs</a:t>
            </a:r>
            <a:endParaRPr sz="40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89540" y="1361912"/>
            <a:ext cx="6304915" cy="4881880"/>
            <a:chOff x="5389540" y="1361912"/>
            <a:chExt cx="6304915" cy="4881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0337" y="1361912"/>
              <a:ext cx="2237370" cy="201681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5540" y="1952925"/>
              <a:ext cx="4908867" cy="429063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9540" y="4215164"/>
              <a:ext cx="1701304" cy="153363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2144958" y="4026210"/>
            <a:ext cx="1303655" cy="1303655"/>
            <a:chOff x="2144958" y="4026210"/>
            <a:chExt cx="1303655" cy="1303655"/>
          </a:xfrm>
        </p:grpSpPr>
        <p:sp>
          <p:nvSpPr>
            <p:cNvPr id="8" name="object 8"/>
            <p:cNvSpPr/>
            <p:nvPr/>
          </p:nvSpPr>
          <p:spPr>
            <a:xfrm>
              <a:off x="2151308" y="4032560"/>
              <a:ext cx="1290955" cy="1290955"/>
            </a:xfrm>
            <a:custGeom>
              <a:avLst/>
              <a:gdLst/>
              <a:ahLst/>
              <a:cxnLst/>
              <a:rect l="l" t="t" r="r" b="b"/>
              <a:pathLst>
                <a:path w="1290954" h="1290954">
                  <a:moveTo>
                    <a:pt x="645297" y="0"/>
                  </a:moveTo>
                  <a:lnTo>
                    <a:pt x="597137" y="1769"/>
                  </a:lnTo>
                  <a:lnTo>
                    <a:pt x="549939" y="6996"/>
                  </a:lnTo>
                  <a:lnTo>
                    <a:pt x="503828" y="15555"/>
                  </a:lnTo>
                  <a:lnTo>
                    <a:pt x="458926" y="27321"/>
                  </a:lnTo>
                  <a:lnTo>
                    <a:pt x="415361" y="42169"/>
                  </a:lnTo>
                  <a:lnTo>
                    <a:pt x="373256" y="59975"/>
                  </a:lnTo>
                  <a:lnTo>
                    <a:pt x="332736" y="80614"/>
                  </a:lnTo>
                  <a:lnTo>
                    <a:pt x="293926" y="103961"/>
                  </a:lnTo>
                  <a:lnTo>
                    <a:pt x="256950" y="129891"/>
                  </a:lnTo>
                  <a:lnTo>
                    <a:pt x="221934" y="158280"/>
                  </a:lnTo>
                  <a:lnTo>
                    <a:pt x="189003" y="189003"/>
                  </a:lnTo>
                  <a:lnTo>
                    <a:pt x="158280" y="221934"/>
                  </a:lnTo>
                  <a:lnTo>
                    <a:pt x="129891" y="256950"/>
                  </a:lnTo>
                  <a:lnTo>
                    <a:pt x="103961" y="293926"/>
                  </a:lnTo>
                  <a:lnTo>
                    <a:pt x="80614" y="332736"/>
                  </a:lnTo>
                  <a:lnTo>
                    <a:pt x="59975" y="373256"/>
                  </a:lnTo>
                  <a:lnTo>
                    <a:pt x="42169" y="415361"/>
                  </a:lnTo>
                  <a:lnTo>
                    <a:pt x="27321" y="458926"/>
                  </a:lnTo>
                  <a:lnTo>
                    <a:pt x="15555" y="503828"/>
                  </a:lnTo>
                  <a:lnTo>
                    <a:pt x="6996" y="549939"/>
                  </a:lnTo>
                  <a:lnTo>
                    <a:pt x="1769" y="597137"/>
                  </a:lnTo>
                  <a:lnTo>
                    <a:pt x="0" y="645297"/>
                  </a:lnTo>
                  <a:lnTo>
                    <a:pt x="1769" y="693456"/>
                  </a:lnTo>
                  <a:lnTo>
                    <a:pt x="6996" y="740654"/>
                  </a:lnTo>
                  <a:lnTo>
                    <a:pt x="15555" y="786766"/>
                  </a:lnTo>
                  <a:lnTo>
                    <a:pt x="27321" y="831667"/>
                  </a:lnTo>
                  <a:lnTo>
                    <a:pt x="42169" y="875232"/>
                  </a:lnTo>
                  <a:lnTo>
                    <a:pt x="59975" y="917337"/>
                  </a:lnTo>
                  <a:lnTo>
                    <a:pt x="80614" y="957857"/>
                  </a:lnTo>
                  <a:lnTo>
                    <a:pt x="103961" y="996668"/>
                  </a:lnTo>
                  <a:lnTo>
                    <a:pt x="129891" y="1033643"/>
                  </a:lnTo>
                  <a:lnTo>
                    <a:pt x="158280" y="1068659"/>
                  </a:lnTo>
                  <a:lnTo>
                    <a:pt x="189003" y="1101591"/>
                  </a:lnTo>
                  <a:lnTo>
                    <a:pt x="221934" y="1132313"/>
                  </a:lnTo>
                  <a:lnTo>
                    <a:pt x="256950" y="1160702"/>
                  </a:lnTo>
                  <a:lnTo>
                    <a:pt x="293926" y="1186632"/>
                  </a:lnTo>
                  <a:lnTo>
                    <a:pt x="332736" y="1209979"/>
                  </a:lnTo>
                  <a:lnTo>
                    <a:pt x="373256" y="1230618"/>
                  </a:lnTo>
                  <a:lnTo>
                    <a:pt x="415361" y="1248424"/>
                  </a:lnTo>
                  <a:lnTo>
                    <a:pt x="458926" y="1263273"/>
                  </a:lnTo>
                  <a:lnTo>
                    <a:pt x="503828" y="1275038"/>
                  </a:lnTo>
                  <a:lnTo>
                    <a:pt x="549939" y="1283597"/>
                  </a:lnTo>
                  <a:lnTo>
                    <a:pt x="597137" y="1288824"/>
                  </a:lnTo>
                  <a:lnTo>
                    <a:pt x="645297" y="1290594"/>
                  </a:lnTo>
                  <a:lnTo>
                    <a:pt x="693456" y="1288824"/>
                  </a:lnTo>
                  <a:lnTo>
                    <a:pt x="740654" y="1283597"/>
                  </a:lnTo>
                  <a:lnTo>
                    <a:pt x="786766" y="1275038"/>
                  </a:lnTo>
                  <a:lnTo>
                    <a:pt x="831667" y="1263273"/>
                  </a:lnTo>
                  <a:lnTo>
                    <a:pt x="875232" y="1248424"/>
                  </a:lnTo>
                  <a:lnTo>
                    <a:pt x="917337" y="1230618"/>
                  </a:lnTo>
                  <a:lnTo>
                    <a:pt x="957857" y="1209979"/>
                  </a:lnTo>
                  <a:lnTo>
                    <a:pt x="996668" y="1186632"/>
                  </a:lnTo>
                  <a:lnTo>
                    <a:pt x="1033643" y="1160702"/>
                  </a:lnTo>
                  <a:lnTo>
                    <a:pt x="1068659" y="1132313"/>
                  </a:lnTo>
                  <a:lnTo>
                    <a:pt x="1101591" y="1101591"/>
                  </a:lnTo>
                  <a:lnTo>
                    <a:pt x="1132313" y="1068659"/>
                  </a:lnTo>
                  <a:lnTo>
                    <a:pt x="1160702" y="1033643"/>
                  </a:lnTo>
                  <a:lnTo>
                    <a:pt x="1186632" y="996668"/>
                  </a:lnTo>
                  <a:lnTo>
                    <a:pt x="1209979" y="957857"/>
                  </a:lnTo>
                  <a:lnTo>
                    <a:pt x="1230618" y="917337"/>
                  </a:lnTo>
                  <a:lnTo>
                    <a:pt x="1248424" y="875232"/>
                  </a:lnTo>
                  <a:lnTo>
                    <a:pt x="1263273" y="831667"/>
                  </a:lnTo>
                  <a:lnTo>
                    <a:pt x="1275038" y="786766"/>
                  </a:lnTo>
                  <a:lnTo>
                    <a:pt x="1283597" y="740654"/>
                  </a:lnTo>
                  <a:lnTo>
                    <a:pt x="1288824" y="693456"/>
                  </a:lnTo>
                  <a:lnTo>
                    <a:pt x="1290594" y="645297"/>
                  </a:lnTo>
                  <a:lnTo>
                    <a:pt x="1288824" y="597137"/>
                  </a:lnTo>
                  <a:lnTo>
                    <a:pt x="1283597" y="549939"/>
                  </a:lnTo>
                  <a:lnTo>
                    <a:pt x="1275038" y="503828"/>
                  </a:lnTo>
                  <a:lnTo>
                    <a:pt x="1263273" y="458926"/>
                  </a:lnTo>
                  <a:lnTo>
                    <a:pt x="1248424" y="415361"/>
                  </a:lnTo>
                  <a:lnTo>
                    <a:pt x="1230618" y="373256"/>
                  </a:lnTo>
                  <a:lnTo>
                    <a:pt x="1209979" y="332736"/>
                  </a:lnTo>
                  <a:lnTo>
                    <a:pt x="1186632" y="293926"/>
                  </a:lnTo>
                  <a:lnTo>
                    <a:pt x="1160702" y="256950"/>
                  </a:lnTo>
                  <a:lnTo>
                    <a:pt x="1132313" y="221934"/>
                  </a:lnTo>
                  <a:lnTo>
                    <a:pt x="1101591" y="189003"/>
                  </a:lnTo>
                  <a:lnTo>
                    <a:pt x="1068659" y="158280"/>
                  </a:lnTo>
                  <a:lnTo>
                    <a:pt x="1033643" y="129891"/>
                  </a:lnTo>
                  <a:lnTo>
                    <a:pt x="996668" y="103961"/>
                  </a:lnTo>
                  <a:lnTo>
                    <a:pt x="957857" y="80614"/>
                  </a:lnTo>
                  <a:lnTo>
                    <a:pt x="917337" y="59975"/>
                  </a:lnTo>
                  <a:lnTo>
                    <a:pt x="875232" y="42169"/>
                  </a:lnTo>
                  <a:lnTo>
                    <a:pt x="831667" y="27321"/>
                  </a:lnTo>
                  <a:lnTo>
                    <a:pt x="786766" y="15555"/>
                  </a:lnTo>
                  <a:lnTo>
                    <a:pt x="740654" y="6996"/>
                  </a:lnTo>
                  <a:lnTo>
                    <a:pt x="693456" y="1769"/>
                  </a:lnTo>
                  <a:lnTo>
                    <a:pt x="645297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51308" y="4032560"/>
              <a:ext cx="1290955" cy="1290955"/>
            </a:xfrm>
            <a:custGeom>
              <a:avLst/>
              <a:gdLst/>
              <a:ahLst/>
              <a:cxnLst/>
              <a:rect l="l" t="t" r="r" b="b"/>
              <a:pathLst>
                <a:path w="1290954" h="1290954">
                  <a:moveTo>
                    <a:pt x="0" y="645297"/>
                  </a:moveTo>
                  <a:lnTo>
                    <a:pt x="1769" y="597137"/>
                  </a:lnTo>
                  <a:lnTo>
                    <a:pt x="6996" y="549939"/>
                  </a:lnTo>
                  <a:lnTo>
                    <a:pt x="15555" y="503827"/>
                  </a:lnTo>
                  <a:lnTo>
                    <a:pt x="27321" y="458926"/>
                  </a:lnTo>
                  <a:lnTo>
                    <a:pt x="42169" y="415361"/>
                  </a:lnTo>
                  <a:lnTo>
                    <a:pt x="59975" y="373256"/>
                  </a:lnTo>
                  <a:lnTo>
                    <a:pt x="80614" y="332736"/>
                  </a:lnTo>
                  <a:lnTo>
                    <a:pt x="103961" y="293926"/>
                  </a:lnTo>
                  <a:lnTo>
                    <a:pt x="129891" y="256950"/>
                  </a:lnTo>
                  <a:lnTo>
                    <a:pt x="158280" y="221934"/>
                  </a:lnTo>
                  <a:lnTo>
                    <a:pt x="189003" y="189003"/>
                  </a:lnTo>
                  <a:lnTo>
                    <a:pt x="221934" y="158280"/>
                  </a:lnTo>
                  <a:lnTo>
                    <a:pt x="256950" y="129891"/>
                  </a:lnTo>
                  <a:lnTo>
                    <a:pt x="293926" y="103961"/>
                  </a:lnTo>
                  <a:lnTo>
                    <a:pt x="332736" y="80614"/>
                  </a:lnTo>
                  <a:lnTo>
                    <a:pt x="373256" y="59975"/>
                  </a:lnTo>
                  <a:lnTo>
                    <a:pt x="415361" y="42169"/>
                  </a:lnTo>
                  <a:lnTo>
                    <a:pt x="458926" y="27321"/>
                  </a:lnTo>
                  <a:lnTo>
                    <a:pt x="503827" y="15555"/>
                  </a:lnTo>
                  <a:lnTo>
                    <a:pt x="549939" y="6996"/>
                  </a:lnTo>
                  <a:lnTo>
                    <a:pt x="597137" y="1769"/>
                  </a:lnTo>
                  <a:lnTo>
                    <a:pt x="645297" y="0"/>
                  </a:lnTo>
                  <a:lnTo>
                    <a:pt x="693456" y="1769"/>
                  </a:lnTo>
                  <a:lnTo>
                    <a:pt x="740654" y="6996"/>
                  </a:lnTo>
                  <a:lnTo>
                    <a:pt x="786766" y="15555"/>
                  </a:lnTo>
                  <a:lnTo>
                    <a:pt x="831667" y="27321"/>
                  </a:lnTo>
                  <a:lnTo>
                    <a:pt x="875232" y="42169"/>
                  </a:lnTo>
                  <a:lnTo>
                    <a:pt x="917338" y="59975"/>
                  </a:lnTo>
                  <a:lnTo>
                    <a:pt x="957858" y="80614"/>
                  </a:lnTo>
                  <a:lnTo>
                    <a:pt x="996668" y="103961"/>
                  </a:lnTo>
                  <a:lnTo>
                    <a:pt x="1033643" y="129891"/>
                  </a:lnTo>
                  <a:lnTo>
                    <a:pt x="1068659" y="158280"/>
                  </a:lnTo>
                  <a:lnTo>
                    <a:pt x="1101591" y="189003"/>
                  </a:lnTo>
                  <a:lnTo>
                    <a:pt x="1132313" y="221934"/>
                  </a:lnTo>
                  <a:lnTo>
                    <a:pt x="1160702" y="256950"/>
                  </a:lnTo>
                  <a:lnTo>
                    <a:pt x="1186632" y="293926"/>
                  </a:lnTo>
                  <a:lnTo>
                    <a:pt x="1209979" y="332736"/>
                  </a:lnTo>
                  <a:lnTo>
                    <a:pt x="1230618" y="373256"/>
                  </a:lnTo>
                  <a:lnTo>
                    <a:pt x="1248424" y="415361"/>
                  </a:lnTo>
                  <a:lnTo>
                    <a:pt x="1263272" y="458926"/>
                  </a:lnTo>
                  <a:lnTo>
                    <a:pt x="1275038" y="503827"/>
                  </a:lnTo>
                  <a:lnTo>
                    <a:pt x="1283597" y="549939"/>
                  </a:lnTo>
                  <a:lnTo>
                    <a:pt x="1288824" y="597137"/>
                  </a:lnTo>
                  <a:lnTo>
                    <a:pt x="1290594" y="645297"/>
                  </a:lnTo>
                  <a:lnTo>
                    <a:pt x="1288824" y="693456"/>
                  </a:lnTo>
                  <a:lnTo>
                    <a:pt x="1283597" y="740654"/>
                  </a:lnTo>
                  <a:lnTo>
                    <a:pt x="1275038" y="786766"/>
                  </a:lnTo>
                  <a:lnTo>
                    <a:pt x="1263272" y="831667"/>
                  </a:lnTo>
                  <a:lnTo>
                    <a:pt x="1248424" y="875232"/>
                  </a:lnTo>
                  <a:lnTo>
                    <a:pt x="1230618" y="917338"/>
                  </a:lnTo>
                  <a:lnTo>
                    <a:pt x="1209979" y="957858"/>
                  </a:lnTo>
                  <a:lnTo>
                    <a:pt x="1186632" y="996668"/>
                  </a:lnTo>
                  <a:lnTo>
                    <a:pt x="1160702" y="1033643"/>
                  </a:lnTo>
                  <a:lnTo>
                    <a:pt x="1132313" y="1068659"/>
                  </a:lnTo>
                  <a:lnTo>
                    <a:pt x="1101591" y="1101591"/>
                  </a:lnTo>
                  <a:lnTo>
                    <a:pt x="1068659" y="1132313"/>
                  </a:lnTo>
                  <a:lnTo>
                    <a:pt x="1033643" y="1160702"/>
                  </a:lnTo>
                  <a:lnTo>
                    <a:pt x="996668" y="1186632"/>
                  </a:lnTo>
                  <a:lnTo>
                    <a:pt x="957858" y="1209979"/>
                  </a:lnTo>
                  <a:lnTo>
                    <a:pt x="917338" y="1230618"/>
                  </a:lnTo>
                  <a:lnTo>
                    <a:pt x="875232" y="1248424"/>
                  </a:lnTo>
                  <a:lnTo>
                    <a:pt x="831667" y="1263272"/>
                  </a:lnTo>
                  <a:lnTo>
                    <a:pt x="786766" y="1275038"/>
                  </a:lnTo>
                  <a:lnTo>
                    <a:pt x="740654" y="1283597"/>
                  </a:lnTo>
                  <a:lnTo>
                    <a:pt x="693456" y="1288824"/>
                  </a:lnTo>
                  <a:lnTo>
                    <a:pt x="645297" y="1290594"/>
                  </a:lnTo>
                  <a:lnTo>
                    <a:pt x="597137" y="1288824"/>
                  </a:lnTo>
                  <a:lnTo>
                    <a:pt x="549939" y="1283597"/>
                  </a:lnTo>
                  <a:lnTo>
                    <a:pt x="503827" y="1275038"/>
                  </a:lnTo>
                  <a:lnTo>
                    <a:pt x="458926" y="1263272"/>
                  </a:lnTo>
                  <a:lnTo>
                    <a:pt x="415361" y="1248424"/>
                  </a:lnTo>
                  <a:lnTo>
                    <a:pt x="373256" y="1230618"/>
                  </a:lnTo>
                  <a:lnTo>
                    <a:pt x="332736" y="1209979"/>
                  </a:lnTo>
                  <a:lnTo>
                    <a:pt x="293926" y="1186632"/>
                  </a:lnTo>
                  <a:lnTo>
                    <a:pt x="256950" y="1160702"/>
                  </a:lnTo>
                  <a:lnTo>
                    <a:pt x="221934" y="1132313"/>
                  </a:lnTo>
                  <a:lnTo>
                    <a:pt x="189003" y="1101591"/>
                  </a:lnTo>
                  <a:lnTo>
                    <a:pt x="158280" y="1068659"/>
                  </a:lnTo>
                  <a:lnTo>
                    <a:pt x="129891" y="1033643"/>
                  </a:lnTo>
                  <a:lnTo>
                    <a:pt x="103961" y="996668"/>
                  </a:lnTo>
                  <a:lnTo>
                    <a:pt x="80614" y="957858"/>
                  </a:lnTo>
                  <a:lnTo>
                    <a:pt x="59975" y="917338"/>
                  </a:lnTo>
                  <a:lnTo>
                    <a:pt x="42169" y="875232"/>
                  </a:lnTo>
                  <a:lnTo>
                    <a:pt x="27321" y="831667"/>
                  </a:lnTo>
                  <a:lnTo>
                    <a:pt x="15555" y="786766"/>
                  </a:lnTo>
                  <a:lnTo>
                    <a:pt x="6996" y="740654"/>
                  </a:lnTo>
                  <a:lnTo>
                    <a:pt x="1769" y="693456"/>
                  </a:lnTo>
                  <a:lnTo>
                    <a:pt x="0" y="645297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45565" y="4462272"/>
            <a:ext cx="90233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FFFFFF"/>
                </a:solidFill>
                <a:latin typeface="Arial MT"/>
                <a:cs typeface="Arial MT"/>
              </a:rPr>
              <a:t>Sp</a:t>
            </a:r>
            <a:r>
              <a:rPr sz="2300" spc="-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2300" dirty="0">
                <a:solidFill>
                  <a:srgbClr val="FFFFFF"/>
                </a:solidFill>
                <a:latin typeface="Arial MT"/>
                <a:cs typeface="Arial MT"/>
              </a:rPr>
              <a:t>Ds</a:t>
            </a:r>
            <a:endParaRPr sz="23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01068" y="3705161"/>
            <a:ext cx="1709420" cy="993775"/>
            <a:chOff x="401068" y="3705161"/>
            <a:chExt cx="1709420" cy="993775"/>
          </a:xfrm>
        </p:grpSpPr>
        <p:sp>
          <p:nvSpPr>
            <p:cNvPr id="12" name="object 12"/>
            <p:cNvSpPr/>
            <p:nvPr/>
          </p:nvSpPr>
          <p:spPr>
            <a:xfrm>
              <a:off x="991891" y="4095352"/>
              <a:ext cx="1118235" cy="528955"/>
            </a:xfrm>
            <a:custGeom>
              <a:avLst/>
              <a:gdLst/>
              <a:ahLst/>
              <a:cxnLst/>
              <a:rect l="l" t="t" r="r" b="b"/>
              <a:pathLst>
                <a:path w="1118235" h="528954">
                  <a:moveTo>
                    <a:pt x="57119" y="0"/>
                  </a:moveTo>
                  <a:lnTo>
                    <a:pt x="0" y="213172"/>
                  </a:lnTo>
                  <a:lnTo>
                    <a:pt x="911794" y="457487"/>
                  </a:lnTo>
                  <a:lnTo>
                    <a:pt x="892756" y="528543"/>
                  </a:lnTo>
                  <a:lnTo>
                    <a:pt x="1117997" y="398499"/>
                  </a:lnTo>
                  <a:lnTo>
                    <a:pt x="987954" y="173257"/>
                  </a:lnTo>
                  <a:lnTo>
                    <a:pt x="968914" y="244314"/>
                  </a:lnTo>
                  <a:lnTo>
                    <a:pt x="57119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7418" y="3711511"/>
              <a:ext cx="1226185" cy="981075"/>
            </a:xfrm>
            <a:custGeom>
              <a:avLst/>
              <a:gdLst/>
              <a:ahLst/>
              <a:cxnLst/>
              <a:rect l="l" t="t" r="r" b="b"/>
              <a:pathLst>
                <a:path w="1226185" h="981075">
                  <a:moveTo>
                    <a:pt x="1127979" y="0"/>
                  </a:moveTo>
                  <a:lnTo>
                    <a:pt x="98085" y="0"/>
                  </a:lnTo>
                  <a:lnTo>
                    <a:pt x="59906" y="7708"/>
                  </a:lnTo>
                  <a:lnTo>
                    <a:pt x="28728" y="28728"/>
                  </a:lnTo>
                  <a:lnTo>
                    <a:pt x="7708" y="59906"/>
                  </a:lnTo>
                  <a:lnTo>
                    <a:pt x="0" y="98085"/>
                  </a:lnTo>
                  <a:lnTo>
                    <a:pt x="0" y="882765"/>
                  </a:lnTo>
                  <a:lnTo>
                    <a:pt x="7708" y="920945"/>
                  </a:lnTo>
                  <a:lnTo>
                    <a:pt x="28728" y="952122"/>
                  </a:lnTo>
                  <a:lnTo>
                    <a:pt x="59906" y="973143"/>
                  </a:lnTo>
                  <a:lnTo>
                    <a:pt x="98085" y="980851"/>
                  </a:lnTo>
                  <a:lnTo>
                    <a:pt x="1127979" y="980851"/>
                  </a:lnTo>
                  <a:lnTo>
                    <a:pt x="1166158" y="973143"/>
                  </a:lnTo>
                  <a:lnTo>
                    <a:pt x="1197335" y="952122"/>
                  </a:lnTo>
                  <a:lnTo>
                    <a:pt x="1218355" y="920945"/>
                  </a:lnTo>
                  <a:lnTo>
                    <a:pt x="1226063" y="882765"/>
                  </a:lnTo>
                  <a:lnTo>
                    <a:pt x="1226063" y="98085"/>
                  </a:lnTo>
                  <a:lnTo>
                    <a:pt x="1218355" y="59906"/>
                  </a:lnTo>
                  <a:lnTo>
                    <a:pt x="1197335" y="28728"/>
                  </a:lnTo>
                  <a:lnTo>
                    <a:pt x="1166158" y="7708"/>
                  </a:lnTo>
                  <a:lnTo>
                    <a:pt x="1127979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7418" y="3711511"/>
              <a:ext cx="1226185" cy="981075"/>
            </a:xfrm>
            <a:custGeom>
              <a:avLst/>
              <a:gdLst/>
              <a:ahLst/>
              <a:cxnLst/>
              <a:rect l="l" t="t" r="r" b="b"/>
              <a:pathLst>
                <a:path w="1226185" h="981075">
                  <a:moveTo>
                    <a:pt x="0" y="98085"/>
                  </a:moveTo>
                  <a:lnTo>
                    <a:pt x="7708" y="59906"/>
                  </a:lnTo>
                  <a:lnTo>
                    <a:pt x="28728" y="28728"/>
                  </a:lnTo>
                  <a:lnTo>
                    <a:pt x="59905" y="7708"/>
                  </a:lnTo>
                  <a:lnTo>
                    <a:pt x="98085" y="0"/>
                  </a:lnTo>
                  <a:lnTo>
                    <a:pt x="1127979" y="0"/>
                  </a:lnTo>
                  <a:lnTo>
                    <a:pt x="1166158" y="7708"/>
                  </a:lnTo>
                  <a:lnTo>
                    <a:pt x="1197335" y="28728"/>
                  </a:lnTo>
                  <a:lnTo>
                    <a:pt x="1218356" y="59906"/>
                  </a:lnTo>
                  <a:lnTo>
                    <a:pt x="1226064" y="98085"/>
                  </a:lnTo>
                  <a:lnTo>
                    <a:pt x="1226064" y="882765"/>
                  </a:lnTo>
                  <a:lnTo>
                    <a:pt x="1218356" y="920944"/>
                  </a:lnTo>
                  <a:lnTo>
                    <a:pt x="1197335" y="952122"/>
                  </a:lnTo>
                  <a:lnTo>
                    <a:pt x="1166158" y="973142"/>
                  </a:lnTo>
                  <a:lnTo>
                    <a:pt x="1127979" y="980851"/>
                  </a:lnTo>
                  <a:lnTo>
                    <a:pt x="98085" y="980851"/>
                  </a:lnTo>
                  <a:lnTo>
                    <a:pt x="59905" y="973142"/>
                  </a:lnTo>
                  <a:lnTo>
                    <a:pt x="28728" y="952122"/>
                  </a:lnTo>
                  <a:lnTo>
                    <a:pt x="7708" y="920944"/>
                  </a:lnTo>
                  <a:lnTo>
                    <a:pt x="0" y="882765"/>
                  </a:lnTo>
                  <a:lnTo>
                    <a:pt x="0" y="98085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62349" y="3856735"/>
            <a:ext cx="1116965" cy="64770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algn="ctr">
              <a:lnSpc>
                <a:spcPct val="86000"/>
              </a:lnSpc>
              <a:spcBef>
                <a:spcPts val="350"/>
              </a:spcBef>
            </a:pP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Phonol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og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ical  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processing 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problems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400108" y="2514553"/>
            <a:ext cx="1238885" cy="1519555"/>
            <a:chOff x="1400108" y="2514553"/>
            <a:chExt cx="1238885" cy="1519555"/>
          </a:xfrm>
        </p:grpSpPr>
        <p:sp>
          <p:nvSpPr>
            <p:cNvPr id="17" name="object 17"/>
            <p:cNvSpPr/>
            <p:nvPr/>
          </p:nvSpPr>
          <p:spPr>
            <a:xfrm>
              <a:off x="1919483" y="2964694"/>
              <a:ext cx="666115" cy="1069340"/>
            </a:xfrm>
            <a:custGeom>
              <a:avLst/>
              <a:gdLst/>
              <a:ahLst/>
              <a:cxnLst/>
              <a:rect l="l" t="t" r="r" b="b"/>
              <a:pathLst>
                <a:path w="666114" h="1069339">
                  <a:moveTo>
                    <a:pt x="200014" y="0"/>
                  </a:moveTo>
                  <a:lnTo>
                    <a:pt x="0" y="93268"/>
                  </a:lnTo>
                  <a:lnTo>
                    <a:pt x="398934" y="948787"/>
                  </a:lnTo>
                  <a:lnTo>
                    <a:pt x="332263" y="979876"/>
                  </a:lnTo>
                  <a:lnTo>
                    <a:pt x="576665" y="1068832"/>
                  </a:lnTo>
                  <a:lnTo>
                    <a:pt x="665620" y="824429"/>
                  </a:lnTo>
                  <a:lnTo>
                    <a:pt x="598949" y="855518"/>
                  </a:lnTo>
                  <a:lnTo>
                    <a:pt x="200014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06458" y="2520903"/>
              <a:ext cx="1226185" cy="981075"/>
            </a:xfrm>
            <a:custGeom>
              <a:avLst/>
              <a:gdLst/>
              <a:ahLst/>
              <a:cxnLst/>
              <a:rect l="l" t="t" r="r" b="b"/>
              <a:pathLst>
                <a:path w="1226185" h="981075">
                  <a:moveTo>
                    <a:pt x="1127978" y="0"/>
                  </a:moveTo>
                  <a:lnTo>
                    <a:pt x="98084" y="0"/>
                  </a:lnTo>
                  <a:lnTo>
                    <a:pt x="59905" y="7707"/>
                  </a:lnTo>
                  <a:lnTo>
                    <a:pt x="28728" y="28728"/>
                  </a:lnTo>
                  <a:lnTo>
                    <a:pt x="7707" y="59905"/>
                  </a:lnTo>
                  <a:lnTo>
                    <a:pt x="0" y="98084"/>
                  </a:lnTo>
                  <a:lnTo>
                    <a:pt x="0" y="882765"/>
                  </a:lnTo>
                  <a:lnTo>
                    <a:pt x="7707" y="920944"/>
                  </a:lnTo>
                  <a:lnTo>
                    <a:pt x="28728" y="952122"/>
                  </a:lnTo>
                  <a:lnTo>
                    <a:pt x="59905" y="973143"/>
                  </a:lnTo>
                  <a:lnTo>
                    <a:pt x="98084" y="980851"/>
                  </a:lnTo>
                  <a:lnTo>
                    <a:pt x="1127978" y="980851"/>
                  </a:lnTo>
                  <a:lnTo>
                    <a:pt x="1166158" y="973143"/>
                  </a:lnTo>
                  <a:lnTo>
                    <a:pt x="1197335" y="952122"/>
                  </a:lnTo>
                  <a:lnTo>
                    <a:pt x="1218356" y="920944"/>
                  </a:lnTo>
                  <a:lnTo>
                    <a:pt x="1226064" y="882765"/>
                  </a:lnTo>
                  <a:lnTo>
                    <a:pt x="1226064" y="98084"/>
                  </a:lnTo>
                  <a:lnTo>
                    <a:pt x="1218356" y="59905"/>
                  </a:lnTo>
                  <a:lnTo>
                    <a:pt x="1197335" y="28728"/>
                  </a:lnTo>
                  <a:lnTo>
                    <a:pt x="1166158" y="7707"/>
                  </a:lnTo>
                  <a:lnTo>
                    <a:pt x="1127978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06458" y="2520903"/>
              <a:ext cx="1226185" cy="981075"/>
            </a:xfrm>
            <a:custGeom>
              <a:avLst/>
              <a:gdLst/>
              <a:ahLst/>
              <a:cxnLst/>
              <a:rect l="l" t="t" r="r" b="b"/>
              <a:pathLst>
                <a:path w="1226185" h="981075">
                  <a:moveTo>
                    <a:pt x="0" y="98085"/>
                  </a:moveTo>
                  <a:lnTo>
                    <a:pt x="7708" y="59906"/>
                  </a:lnTo>
                  <a:lnTo>
                    <a:pt x="28728" y="28728"/>
                  </a:lnTo>
                  <a:lnTo>
                    <a:pt x="59905" y="7708"/>
                  </a:lnTo>
                  <a:lnTo>
                    <a:pt x="98085" y="0"/>
                  </a:lnTo>
                  <a:lnTo>
                    <a:pt x="1127979" y="0"/>
                  </a:lnTo>
                  <a:lnTo>
                    <a:pt x="1166158" y="7708"/>
                  </a:lnTo>
                  <a:lnTo>
                    <a:pt x="1197335" y="28728"/>
                  </a:lnTo>
                  <a:lnTo>
                    <a:pt x="1218356" y="59906"/>
                  </a:lnTo>
                  <a:lnTo>
                    <a:pt x="1226064" y="98085"/>
                  </a:lnTo>
                  <a:lnTo>
                    <a:pt x="1226064" y="882765"/>
                  </a:lnTo>
                  <a:lnTo>
                    <a:pt x="1218356" y="920944"/>
                  </a:lnTo>
                  <a:lnTo>
                    <a:pt x="1197335" y="952122"/>
                  </a:lnTo>
                  <a:lnTo>
                    <a:pt x="1166158" y="973142"/>
                  </a:lnTo>
                  <a:lnTo>
                    <a:pt x="1127979" y="980851"/>
                  </a:lnTo>
                  <a:lnTo>
                    <a:pt x="98085" y="980851"/>
                  </a:lnTo>
                  <a:lnTo>
                    <a:pt x="59905" y="973142"/>
                  </a:lnTo>
                  <a:lnTo>
                    <a:pt x="28728" y="952122"/>
                  </a:lnTo>
                  <a:lnTo>
                    <a:pt x="7708" y="920944"/>
                  </a:lnTo>
                  <a:lnTo>
                    <a:pt x="0" y="882765"/>
                  </a:lnTo>
                  <a:lnTo>
                    <a:pt x="0" y="98085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556988" y="2762503"/>
            <a:ext cx="925194" cy="45847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18110" marR="5080" indent="-106045">
              <a:lnSpc>
                <a:spcPts val="1610"/>
              </a:lnSpc>
              <a:spcBef>
                <a:spcPts val="310"/>
              </a:spcBef>
            </a:pP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Shor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term  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memory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954337" y="2514553"/>
            <a:ext cx="1238885" cy="1519555"/>
            <a:chOff x="2954337" y="2514553"/>
            <a:chExt cx="1238885" cy="1519555"/>
          </a:xfrm>
        </p:grpSpPr>
        <p:sp>
          <p:nvSpPr>
            <p:cNvPr id="22" name="object 22"/>
            <p:cNvSpPr/>
            <p:nvPr/>
          </p:nvSpPr>
          <p:spPr>
            <a:xfrm>
              <a:off x="3008106" y="2964694"/>
              <a:ext cx="666115" cy="1069340"/>
            </a:xfrm>
            <a:custGeom>
              <a:avLst/>
              <a:gdLst/>
              <a:ahLst/>
              <a:cxnLst/>
              <a:rect l="l" t="t" r="r" b="b"/>
              <a:pathLst>
                <a:path w="666114" h="1069339">
                  <a:moveTo>
                    <a:pt x="465606" y="0"/>
                  </a:moveTo>
                  <a:lnTo>
                    <a:pt x="66671" y="855518"/>
                  </a:lnTo>
                  <a:lnTo>
                    <a:pt x="0" y="824429"/>
                  </a:lnTo>
                  <a:lnTo>
                    <a:pt x="88955" y="1068830"/>
                  </a:lnTo>
                  <a:lnTo>
                    <a:pt x="333357" y="979876"/>
                  </a:lnTo>
                  <a:lnTo>
                    <a:pt x="266686" y="948787"/>
                  </a:lnTo>
                  <a:lnTo>
                    <a:pt x="665620" y="93268"/>
                  </a:lnTo>
                  <a:lnTo>
                    <a:pt x="465606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60687" y="2520903"/>
              <a:ext cx="1226185" cy="981075"/>
            </a:xfrm>
            <a:custGeom>
              <a:avLst/>
              <a:gdLst/>
              <a:ahLst/>
              <a:cxnLst/>
              <a:rect l="l" t="t" r="r" b="b"/>
              <a:pathLst>
                <a:path w="1226185" h="981075">
                  <a:moveTo>
                    <a:pt x="1127979" y="0"/>
                  </a:moveTo>
                  <a:lnTo>
                    <a:pt x="98085" y="0"/>
                  </a:lnTo>
                  <a:lnTo>
                    <a:pt x="59906" y="7707"/>
                  </a:lnTo>
                  <a:lnTo>
                    <a:pt x="28728" y="28728"/>
                  </a:lnTo>
                  <a:lnTo>
                    <a:pt x="7708" y="59905"/>
                  </a:lnTo>
                  <a:lnTo>
                    <a:pt x="0" y="98084"/>
                  </a:lnTo>
                  <a:lnTo>
                    <a:pt x="0" y="882765"/>
                  </a:lnTo>
                  <a:lnTo>
                    <a:pt x="7708" y="920944"/>
                  </a:lnTo>
                  <a:lnTo>
                    <a:pt x="28728" y="952122"/>
                  </a:lnTo>
                  <a:lnTo>
                    <a:pt x="59906" y="973143"/>
                  </a:lnTo>
                  <a:lnTo>
                    <a:pt x="98085" y="980851"/>
                  </a:lnTo>
                  <a:lnTo>
                    <a:pt x="1127979" y="980851"/>
                  </a:lnTo>
                  <a:lnTo>
                    <a:pt x="1166158" y="973143"/>
                  </a:lnTo>
                  <a:lnTo>
                    <a:pt x="1197335" y="952122"/>
                  </a:lnTo>
                  <a:lnTo>
                    <a:pt x="1218356" y="920944"/>
                  </a:lnTo>
                  <a:lnTo>
                    <a:pt x="1226064" y="882765"/>
                  </a:lnTo>
                  <a:lnTo>
                    <a:pt x="1226064" y="98084"/>
                  </a:lnTo>
                  <a:lnTo>
                    <a:pt x="1218356" y="59905"/>
                  </a:lnTo>
                  <a:lnTo>
                    <a:pt x="1197335" y="28728"/>
                  </a:lnTo>
                  <a:lnTo>
                    <a:pt x="1166158" y="7707"/>
                  </a:lnTo>
                  <a:lnTo>
                    <a:pt x="1127979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60687" y="2520903"/>
              <a:ext cx="1226185" cy="981075"/>
            </a:xfrm>
            <a:custGeom>
              <a:avLst/>
              <a:gdLst/>
              <a:ahLst/>
              <a:cxnLst/>
              <a:rect l="l" t="t" r="r" b="b"/>
              <a:pathLst>
                <a:path w="1226185" h="981075">
                  <a:moveTo>
                    <a:pt x="0" y="98085"/>
                  </a:moveTo>
                  <a:lnTo>
                    <a:pt x="7708" y="59906"/>
                  </a:lnTo>
                  <a:lnTo>
                    <a:pt x="28728" y="28728"/>
                  </a:lnTo>
                  <a:lnTo>
                    <a:pt x="59905" y="7708"/>
                  </a:lnTo>
                  <a:lnTo>
                    <a:pt x="98085" y="0"/>
                  </a:lnTo>
                  <a:lnTo>
                    <a:pt x="1127979" y="0"/>
                  </a:lnTo>
                  <a:lnTo>
                    <a:pt x="1166158" y="7708"/>
                  </a:lnTo>
                  <a:lnTo>
                    <a:pt x="1197335" y="28728"/>
                  </a:lnTo>
                  <a:lnTo>
                    <a:pt x="1218356" y="59906"/>
                  </a:lnTo>
                  <a:lnTo>
                    <a:pt x="1226064" y="98085"/>
                  </a:lnTo>
                  <a:lnTo>
                    <a:pt x="1226064" y="882765"/>
                  </a:lnTo>
                  <a:lnTo>
                    <a:pt x="1218356" y="920944"/>
                  </a:lnTo>
                  <a:lnTo>
                    <a:pt x="1197335" y="952122"/>
                  </a:lnTo>
                  <a:lnTo>
                    <a:pt x="1166158" y="973142"/>
                  </a:lnTo>
                  <a:lnTo>
                    <a:pt x="1127979" y="980851"/>
                  </a:lnTo>
                  <a:lnTo>
                    <a:pt x="98085" y="980851"/>
                  </a:lnTo>
                  <a:lnTo>
                    <a:pt x="59905" y="973142"/>
                  </a:lnTo>
                  <a:lnTo>
                    <a:pt x="28728" y="952122"/>
                  </a:lnTo>
                  <a:lnTo>
                    <a:pt x="7708" y="920944"/>
                  </a:lnTo>
                  <a:lnTo>
                    <a:pt x="0" y="882765"/>
                  </a:lnTo>
                  <a:lnTo>
                    <a:pt x="0" y="98085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100454" y="2762503"/>
            <a:ext cx="946785" cy="45847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indent="79375">
              <a:lnSpc>
                <a:spcPts val="1610"/>
              </a:lnSpc>
              <a:spcBef>
                <a:spcPts val="310"/>
              </a:spcBef>
            </a:pP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Speed 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process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ng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483321" y="3705161"/>
            <a:ext cx="1709420" cy="993775"/>
            <a:chOff x="3483321" y="3705161"/>
            <a:chExt cx="1709420" cy="993775"/>
          </a:xfrm>
        </p:grpSpPr>
        <p:sp>
          <p:nvSpPr>
            <p:cNvPr id="27" name="object 27"/>
            <p:cNvSpPr/>
            <p:nvPr/>
          </p:nvSpPr>
          <p:spPr>
            <a:xfrm>
              <a:off x="3483321" y="4095352"/>
              <a:ext cx="1118235" cy="528955"/>
            </a:xfrm>
            <a:custGeom>
              <a:avLst/>
              <a:gdLst/>
              <a:ahLst/>
              <a:cxnLst/>
              <a:rect l="l" t="t" r="r" b="b"/>
              <a:pathLst>
                <a:path w="1118235" h="528954">
                  <a:moveTo>
                    <a:pt x="1060877" y="0"/>
                  </a:moveTo>
                  <a:lnTo>
                    <a:pt x="149082" y="244314"/>
                  </a:lnTo>
                  <a:lnTo>
                    <a:pt x="130042" y="173257"/>
                  </a:lnTo>
                  <a:lnTo>
                    <a:pt x="0" y="398499"/>
                  </a:lnTo>
                  <a:lnTo>
                    <a:pt x="225240" y="528543"/>
                  </a:lnTo>
                  <a:lnTo>
                    <a:pt x="206202" y="457487"/>
                  </a:lnTo>
                  <a:lnTo>
                    <a:pt x="1117997" y="213172"/>
                  </a:lnTo>
                  <a:lnTo>
                    <a:pt x="1060877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59728" y="3711511"/>
              <a:ext cx="1226185" cy="981075"/>
            </a:xfrm>
            <a:custGeom>
              <a:avLst/>
              <a:gdLst/>
              <a:ahLst/>
              <a:cxnLst/>
              <a:rect l="l" t="t" r="r" b="b"/>
              <a:pathLst>
                <a:path w="1226185" h="981075">
                  <a:moveTo>
                    <a:pt x="1127978" y="0"/>
                  </a:moveTo>
                  <a:lnTo>
                    <a:pt x="98084" y="0"/>
                  </a:lnTo>
                  <a:lnTo>
                    <a:pt x="59905" y="7708"/>
                  </a:lnTo>
                  <a:lnTo>
                    <a:pt x="28728" y="28728"/>
                  </a:lnTo>
                  <a:lnTo>
                    <a:pt x="7707" y="59906"/>
                  </a:lnTo>
                  <a:lnTo>
                    <a:pt x="0" y="98085"/>
                  </a:lnTo>
                  <a:lnTo>
                    <a:pt x="0" y="882765"/>
                  </a:lnTo>
                  <a:lnTo>
                    <a:pt x="7707" y="920945"/>
                  </a:lnTo>
                  <a:lnTo>
                    <a:pt x="28728" y="952122"/>
                  </a:lnTo>
                  <a:lnTo>
                    <a:pt x="59905" y="973143"/>
                  </a:lnTo>
                  <a:lnTo>
                    <a:pt x="98084" y="980851"/>
                  </a:lnTo>
                  <a:lnTo>
                    <a:pt x="1127978" y="980851"/>
                  </a:lnTo>
                  <a:lnTo>
                    <a:pt x="1166158" y="973143"/>
                  </a:lnTo>
                  <a:lnTo>
                    <a:pt x="1197335" y="952122"/>
                  </a:lnTo>
                  <a:lnTo>
                    <a:pt x="1218356" y="920945"/>
                  </a:lnTo>
                  <a:lnTo>
                    <a:pt x="1226064" y="882765"/>
                  </a:lnTo>
                  <a:lnTo>
                    <a:pt x="1226064" y="98085"/>
                  </a:lnTo>
                  <a:lnTo>
                    <a:pt x="1218356" y="59906"/>
                  </a:lnTo>
                  <a:lnTo>
                    <a:pt x="1197335" y="28728"/>
                  </a:lnTo>
                  <a:lnTo>
                    <a:pt x="1166158" y="7708"/>
                  </a:lnTo>
                  <a:lnTo>
                    <a:pt x="1127978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59728" y="3711511"/>
              <a:ext cx="1226185" cy="981075"/>
            </a:xfrm>
            <a:custGeom>
              <a:avLst/>
              <a:gdLst/>
              <a:ahLst/>
              <a:cxnLst/>
              <a:rect l="l" t="t" r="r" b="b"/>
              <a:pathLst>
                <a:path w="1226185" h="981075">
                  <a:moveTo>
                    <a:pt x="0" y="98085"/>
                  </a:moveTo>
                  <a:lnTo>
                    <a:pt x="7708" y="59906"/>
                  </a:lnTo>
                  <a:lnTo>
                    <a:pt x="28728" y="28728"/>
                  </a:lnTo>
                  <a:lnTo>
                    <a:pt x="59905" y="7708"/>
                  </a:lnTo>
                  <a:lnTo>
                    <a:pt x="98085" y="0"/>
                  </a:lnTo>
                  <a:lnTo>
                    <a:pt x="1127979" y="0"/>
                  </a:lnTo>
                  <a:lnTo>
                    <a:pt x="1166158" y="7708"/>
                  </a:lnTo>
                  <a:lnTo>
                    <a:pt x="1197335" y="28728"/>
                  </a:lnTo>
                  <a:lnTo>
                    <a:pt x="1218356" y="59906"/>
                  </a:lnTo>
                  <a:lnTo>
                    <a:pt x="1226064" y="98085"/>
                  </a:lnTo>
                  <a:lnTo>
                    <a:pt x="1226064" y="882765"/>
                  </a:lnTo>
                  <a:lnTo>
                    <a:pt x="1218356" y="920944"/>
                  </a:lnTo>
                  <a:lnTo>
                    <a:pt x="1197335" y="952122"/>
                  </a:lnTo>
                  <a:lnTo>
                    <a:pt x="1166158" y="973142"/>
                  </a:lnTo>
                  <a:lnTo>
                    <a:pt x="1127979" y="980851"/>
                  </a:lnTo>
                  <a:lnTo>
                    <a:pt x="98085" y="980851"/>
                  </a:lnTo>
                  <a:lnTo>
                    <a:pt x="59905" y="973142"/>
                  </a:lnTo>
                  <a:lnTo>
                    <a:pt x="28728" y="952122"/>
                  </a:lnTo>
                  <a:lnTo>
                    <a:pt x="7708" y="920944"/>
                  </a:lnTo>
                  <a:lnTo>
                    <a:pt x="0" y="882765"/>
                  </a:lnTo>
                  <a:lnTo>
                    <a:pt x="0" y="98085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131307" y="3856735"/>
            <a:ext cx="883285" cy="64770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indent="15875" algn="just">
              <a:lnSpc>
                <a:spcPct val="86000"/>
              </a:lnSpc>
              <a:spcBef>
                <a:spcPts val="350"/>
              </a:spcBef>
            </a:pP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Executive </a:t>
            </a:r>
            <a:r>
              <a:rPr sz="1500" spc="-4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functions 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 (a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ttent</a:t>
            </a:r>
            <a:r>
              <a:rPr sz="150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500" spc="-5" dirty="0">
                <a:solidFill>
                  <a:srgbClr val="FFFFFF"/>
                </a:solidFill>
                <a:latin typeface="Arial MT"/>
                <a:cs typeface="Arial MT"/>
              </a:rPr>
              <a:t>on)</a:t>
            </a:r>
            <a:endParaRPr sz="1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4601" y="461655"/>
            <a:ext cx="8562975" cy="1092835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14351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30"/>
              </a:spcBef>
            </a:pPr>
            <a:r>
              <a:rPr spc="-5" dirty="0"/>
              <a:t>Impact</a:t>
            </a:r>
            <a:r>
              <a:rPr spc="5" dirty="0"/>
              <a:t> </a:t>
            </a:r>
            <a:r>
              <a:rPr dirty="0"/>
              <a:t>on</a:t>
            </a:r>
            <a:r>
              <a:rPr spc="5" dirty="0"/>
              <a:t> </a:t>
            </a:r>
            <a:r>
              <a:rPr spc="-10" dirty="0"/>
              <a:t>second</a:t>
            </a:r>
            <a:r>
              <a:rPr spc="5" dirty="0"/>
              <a:t> </a:t>
            </a:r>
            <a:r>
              <a:rPr spc="-5" dirty="0"/>
              <a:t>language</a:t>
            </a:r>
            <a:r>
              <a:rPr dirty="0"/>
              <a:t> </a:t>
            </a:r>
            <a:r>
              <a:rPr spc="-5" dirty="0"/>
              <a:t>learning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975830" y="4325423"/>
            <a:ext cx="2077085" cy="2077085"/>
            <a:chOff x="4975830" y="4325423"/>
            <a:chExt cx="2077085" cy="2077085"/>
          </a:xfrm>
        </p:grpSpPr>
        <p:sp>
          <p:nvSpPr>
            <p:cNvPr id="4" name="object 4"/>
            <p:cNvSpPr/>
            <p:nvPr/>
          </p:nvSpPr>
          <p:spPr>
            <a:xfrm>
              <a:off x="4982180" y="4331773"/>
              <a:ext cx="2064385" cy="2064385"/>
            </a:xfrm>
            <a:custGeom>
              <a:avLst/>
              <a:gdLst/>
              <a:ahLst/>
              <a:cxnLst/>
              <a:rect l="l" t="t" r="r" b="b"/>
              <a:pathLst>
                <a:path w="2064384" h="2064385">
                  <a:moveTo>
                    <a:pt x="1031996" y="0"/>
                  </a:moveTo>
                  <a:lnTo>
                    <a:pt x="983416" y="1123"/>
                  </a:lnTo>
                  <a:lnTo>
                    <a:pt x="935413" y="4460"/>
                  </a:lnTo>
                  <a:lnTo>
                    <a:pt x="888038" y="9960"/>
                  </a:lnTo>
                  <a:lnTo>
                    <a:pt x="841340" y="17575"/>
                  </a:lnTo>
                  <a:lnTo>
                    <a:pt x="795369" y="27255"/>
                  </a:lnTo>
                  <a:lnTo>
                    <a:pt x="750175" y="38950"/>
                  </a:lnTo>
                  <a:lnTo>
                    <a:pt x="705806" y="52611"/>
                  </a:lnTo>
                  <a:lnTo>
                    <a:pt x="662312" y="68188"/>
                  </a:lnTo>
                  <a:lnTo>
                    <a:pt x="619744" y="85632"/>
                  </a:lnTo>
                  <a:lnTo>
                    <a:pt x="578151" y="104893"/>
                  </a:lnTo>
                  <a:lnTo>
                    <a:pt x="537581" y="125921"/>
                  </a:lnTo>
                  <a:lnTo>
                    <a:pt x="498085" y="148667"/>
                  </a:lnTo>
                  <a:lnTo>
                    <a:pt x="459712" y="173082"/>
                  </a:lnTo>
                  <a:lnTo>
                    <a:pt x="422513" y="199115"/>
                  </a:lnTo>
                  <a:lnTo>
                    <a:pt x="386535" y="226717"/>
                  </a:lnTo>
                  <a:lnTo>
                    <a:pt x="351830" y="255840"/>
                  </a:lnTo>
                  <a:lnTo>
                    <a:pt x="318446" y="286432"/>
                  </a:lnTo>
                  <a:lnTo>
                    <a:pt x="286433" y="318445"/>
                  </a:lnTo>
                  <a:lnTo>
                    <a:pt x="255840" y="351829"/>
                  </a:lnTo>
                  <a:lnTo>
                    <a:pt x="226718" y="386535"/>
                  </a:lnTo>
                  <a:lnTo>
                    <a:pt x="199115" y="422512"/>
                  </a:lnTo>
                  <a:lnTo>
                    <a:pt x="173082" y="459712"/>
                  </a:lnTo>
                  <a:lnTo>
                    <a:pt x="148667" y="498085"/>
                  </a:lnTo>
                  <a:lnTo>
                    <a:pt x="125921" y="537580"/>
                  </a:lnTo>
                  <a:lnTo>
                    <a:pt x="104893" y="578150"/>
                  </a:lnTo>
                  <a:lnTo>
                    <a:pt x="85632" y="619744"/>
                  </a:lnTo>
                  <a:lnTo>
                    <a:pt x="68189" y="662312"/>
                  </a:lnTo>
                  <a:lnTo>
                    <a:pt x="52611" y="705805"/>
                  </a:lnTo>
                  <a:lnTo>
                    <a:pt x="38951" y="750174"/>
                  </a:lnTo>
                  <a:lnTo>
                    <a:pt x="27255" y="795369"/>
                  </a:lnTo>
                  <a:lnTo>
                    <a:pt x="17575" y="841340"/>
                  </a:lnTo>
                  <a:lnTo>
                    <a:pt x="9960" y="888038"/>
                  </a:lnTo>
                  <a:lnTo>
                    <a:pt x="4460" y="935413"/>
                  </a:lnTo>
                  <a:lnTo>
                    <a:pt x="1123" y="983416"/>
                  </a:lnTo>
                  <a:lnTo>
                    <a:pt x="0" y="1031996"/>
                  </a:lnTo>
                  <a:lnTo>
                    <a:pt x="1123" y="1080577"/>
                  </a:lnTo>
                  <a:lnTo>
                    <a:pt x="4460" y="1128580"/>
                  </a:lnTo>
                  <a:lnTo>
                    <a:pt x="9960" y="1175955"/>
                  </a:lnTo>
                  <a:lnTo>
                    <a:pt x="17575" y="1222653"/>
                  </a:lnTo>
                  <a:lnTo>
                    <a:pt x="27255" y="1268624"/>
                  </a:lnTo>
                  <a:lnTo>
                    <a:pt x="38951" y="1313818"/>
                  </a:lnTo>
                  <a:lnTo>
                    <a:pt x="52611" y="1358187"/>
                  </a:lnTo>
                  <a:lnTo>
                    <a:pt x="68189" y="1401680"/>
                  </a:lnTo>
                  <a:lnTo>
                    <a:pt x="85632" y="1444248"/>
                  </a:lnTo>
                  <a:lnTo>
                    <a:pt x="104893" y="1485842"/>
                  </a:lnTo>
                  <a:lnTo>
                    <a:pt x="125921" y="1526412"/>
                  </a:lnTo>
                  <a:lnTo>
                    <a:pt x="148667" y="1565907"/>
                  </a:lnTo>
                  <a:lnTo>
                    <a:pt x="173082" y="1604280"/>
                  </a:lnTo>
                  <a:lnTo>
                    <a:pt x="199115" y="1641480"/>
                  </a:lnTo>
                  <a:lnTo>
                    <a:pt x="226718" y="1677457"/>
                  </a:lnTo>
                  <a:lnTo>
                    <a:pt x="255840" y="1712163"/>
                  </a:lnTo>
                  <a:lnTo>
                    <a:pt x="286433" y="1745547"/>
                  </a:lnTo>
                  <a:lnTo>
                    <a:pt x="318446" y="1777560"/>
                  </a:lnTo>
                  <a:lnTo>
                    <a:pt x="351830" y="1808152"/>
                  </a:lnTo>
                  <a:lnTo>
                    <a:pt x="386535" y="1837274"/>
                  </a:lnTo>
                  <a:lnTo>
                    <a:pt x="422513" y="1864877"/>
                  </a:lnTo>
                  <a:lnTo>
                    <a:pt x="459712" y="1890910"/>
                  </a:lnTo>
                  <a:lnTo>
                    <a:pt x="498085" y="1915325"/>
                  </a:lnTo>
                  <a:lnTo>
                    <a:pt x="537581" y="1938071"/>
                  </a:lnTo>
                  <a:lnTo>
                    <a:pt x="578151" y="1959099"/>
                  </a:lnTo>
                  <a:lnTo>
                    <a:pt x="619744" y="1978360"/>
                  </a:lnTo>
                  <a:lnTo>
                    <a:pt x="662312" y="1995804"/>
                  </a:lnTo>
                  <a:lnTo>
                    <a:pt x="705806" y="2011381"/>
                  </a:lnTo>
                  <a:lnTo>
                    <a:pt x="750175" y="2025041"/>
                  </a:lnTo>
                  <a:lnTo>
                    <a:pt x="795369" y="2036737"/>
                  </a:lnTo>
                  <a:lnTo>
                    <a:pt x="841340" y="2046417"/>
                  </a:lnTo>
                  <a:lnTo>
                    <a:pt x="888038" y="2054032"/>
                  </a:lnTo>
                  <a:lnTo>
                    <a:pt x="935413" y="2059532"/>
                  </a:lnTo>
                  <a:lnTo>
                    <a:pt x="983416" y="2062869"/>
                  </a:lnTo>
                  <a:lnTo>
                    <a:pt x="1031996" y="2063992"/>
                  </a:lnTo>
                  <a:lnTo>
                    <a:pt x="1080577" y="2062869"/>
                  </a:lnTo>
                  <a:lnTo>
                    <a:pt x="1128580" y="2059532"/>
                  </a:lnTo>
                  <a:lnTo>
                    <a:pt x="1175955" y="2054032"/>
                  </a:lnTo>
                  <a:lnTo>
                    <a:pt x="1222653" y="2046417"/>
                  </a:lnTo>
                  <a:lnTo>
                    <a:pt x="1268624" y="2036737"/>
                  </a:lnTo>
                  <a:lnTo>
                    <a:pt x="1313818" y="2025041"/>
                  </a:lnTo>
                  <a:lnTo>
                    <a:pt x="1358187" y="2011381"/>
                  </a:lnTo>
                  <a:lnTo>
                    <a:pt x="1401680" y="1995804"/>
                  </a:lnTo>
                  <a:lnTo>
                    <a:pt x="1444248" y="1978360"/>
                  </a:lnTo>
                  <a:lnTo>
                    <a:pt x="1485842" y="1959099"/>
                  </a:lnTo>
                  <a:lnTo>
                    <a:pt x="1526412" y="1938071"/>
                  </a:lnTo>
                  <a:lnTo>
                    <a:pt x="1565907" y="1915325"/>
                  </a:lnTo>
                  <a:lnTo>
                    <a:pt x="1604280" y="1890910"/>
                  </a:lnTo>
                  <a:lnTo>
                    <a:pt x="1641480" y="1864877"/>
                  </a:lnTo>
                  <a:lnTo>
                    <a:pt x="1677457" y="1837274"/>
                  </a:lnTo>
                  <a:lnTo>
                    <a:pt x="1712163" y="1808152"/>
                  </a:lnTo>
                  <a:lnTo>
                    <a:pt x="1745547" y="1777560"/>
                  </a:lnTo>
                  <a:lnTo>
                    <a:pt x="1777560" y="1745547"/>
                  </a:lnTo>
                  <a:lnTo>
                    <a:pt x="1808152" y="1712163"/>
                  </a:lnTo>
                  <a:lnTo>
                    <a:pt x="1837274" y="1677457"/>
                  </a:lnTo>
                  <a:lnTo>
                    <a:pt x="1864877" y="1641480"/>
                  </a:lnTo>
                  <a:lnTo>
                    <a:pt x="1890910" y="1604280"/>
                  </a:lnTo>
                  <a:lnTo>
                    <a:pt x="1915325" y="1565907"/>
                  </a:lnTo>
                  <a:lnTo>
                    <a:pt x="1938071" y="1526412"/>
                  </a:lnTo>
                  <a:lnTo>
                    <a:pt x="1959099" y="1485842"/>
                  </a:lnTo>
                  <a:lnTo>
                    <a:pt x="1978360" y="1444248"/>
                  </a:lnTo>
                  <a:lnTo>
                    <a:pt x="1995803" y="1401680"/>
                  </a:lnTo>
                  <a:lnTo>
                    <a:pt x="2011380" y="1358187"/>
                  </a:lnTo>
                  <a:lnTo>
                    <a:pt x="2025041" y="1313818"/>
                  </a:lnTo>
                  <a:lnTo>
                    <a:pt x="2036736" y="1268624"/>
                  </a:lnTo>
                  <a:lnTo>
                    <a:pt x="2046416" y="1222653"/>
                  </a:lnTo>
                  <a:lnTo>
                    <a:pt x="2054031" y="1175955"/>
                  </a:lnTo>
                  <a:lnTo>
                    <a:pt x="2059532" y="1128580"/>
                  </a:lnTo>
                  <a:lnTo>
                    <a:pt x="2062869" y="1080577"/>
                  </a:lnTo>
                  <a:lnTo>
                    <a:pt x="2063992" y="1031996"/>
                  </a:lnTo>
                  <a:lnTo>
                    <a:pt x="2062869" y="983416"/>
                  </a:lnTo>
                  <a:lnTo>
                    <a:pt x="2059532" y="935413"/>
                  </a:lnTo>
                  <a:lnTo>
                    <a:pt x="2054031" y="888038"/>
                  </a:lnTo>
                  <a:lnTo>
                    <a:pt x="2046416" y="841340"/>
                  </a:lnTo>
                  <a:lnTo>
                    <a:pt x="2036736" y="795369"/>
                  </a:lnTo>
                  <a:lnTo>
                    <a:pt x="2025041" y="750174"/>
                  </a:lnTo>
                  <a:lnTo>
                    <a:pt x="2011380" y="705805"/>
                  </a:lnTo>
                  <a:lnTo>
                    <a:pt x="1995803" y="662312"/>
                  </a:lnTo>
                  <a:lnTo>
                    <a:pt x="1978360" y="619744"/>
                  </a:lnTo>
                  <a:lnTo>
                    <a:pt x="1959099" y="578150"/>
                  </a:lnTo>
                  <a:lnTo>
                    <a:pt x="1938071" y="537580"/>
                  </a:lnTo>
                  <a:lnTo>
                    <a:pt x="1915325" y="498085"/>
                  </a:lnTo>
                  <a:lnTo>
                    <a:pt x="1890910" y="459712"/>
                  </a:lnTo>
                  <a:lnTo>
                    <a:pt x="1864877" y="422512"/>
                  </a:lnTo>
                  <a:lnTo>
                    <a:pt x="1837274" y="386535"/>
                  </a:lnTo>
                  <a:lnTo>
                    <a:pt x="1808152" y="351829"/>
                  </a:lnTo>
                  <a:lnTo>
                    <a:pt x="1777560" y="318445"/>
                  </a:lnTo>
                  <a:lnTo>
                    <a:pt x="1745547" y="286432"/>
                  </a:lnTo>
                  <a:lnTo>
                    <a:pt x="1712163" y="255840"/>
                  </a:lnTo>
                  <a:lnTo>
                    <a:pt x="1677457" y="226717"/>
                  </a:lnTo>
                  <a:lnTo>
                    <a:pt x="1641480" y="199115"/>
                  </a:lnTo>
                  <a:lnTo>
                    <a:pt x="1604280" y="173082"/>
                  </a:lnTo>
                  <a:lnTo>
                    <a:pt x="1565907" y="148667"/>
                  </a:lnTo>
                  <a:lnTo>
                    <a:pt x="1526412" y="125921"/>
                  </a:lnTo>
                  <a:lnTo>
                    <a:pt x="1485842" y="104893"/>
                  </a:lnTo>
                  <a:lnTo>
                    <a:pt x="1444248" y="85632"/>
                  </a:lnTo>
                  <a:lnTo>
                    <a:pt x="1401680" y="68188"/>
                  </a:lnTo>
                  <a:lnTo>
                    <a:pt x="1358187" y="52611"/>
                  </a:lnTo>
                  <a:lnTo>
                    <a:pt x="1313818" y="38950"/>
                  </a:lnTo>
                  <a:lnTo>
                    <a:pt x="1268624" y="27255"/>
                  </a:lnTo>
                  <a:lnTo>
                    <a:pt x="1222653" y="17575"/>
                  </a:lnTo>
                  <a:lnTo>
                    <a:pt x="1175955" y="9960"/>
                  </a:lnTo>
                  <a:lnTo>
                    <a:pt x="1128580" y="4460"/>
                  </a:lnTo>
                  <a:lnTo>
                    <a:pt x="1080577" y="1123"/>
                  </a:lnTo>
                  <a:lnTo>
                    <a:pt x="1031996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82180" y="4331773"/>
              <a:ext cx="2064385" cy="2064385"/>
            </a:xfrm>
            <a:custGeom>
              <a:avLst/>
              <a:gdLst/>
              <a:ahLst/>
              <a:cxnLst/>
              <a:rect l="l" t="t" r="r" b="b"/>
              <a:pathLst>
                <a:path w="2064384" h="2064385">
                  <a:moveTo>
                    <a:pt x="0" y="1031997"/>
                  </a:moveTo>
                  <a:lnTo>
                    <a:pt x="1123" y="983416"/>
                  </a:lnTo>
                  <a:lnTo>
                    <a:pt x="4460" y="935413"/>
                  </a:lnTo>
                  <a:lnTo>
                    <a:pt x="9960" y="888038"/>
                  </a:lnTo>
                  <a:lnTo>
                    <a:pt x="17575" y="841340"/>
                  </a:lnTo>
                  <a:lnTo>
                    <a:pt x="27255" y="795369"/>
                  </a:lnTo>
                  <a:lnTo>
                    <a:pt x="38950" y="750174"/>
                  </a:lnTo>
                  <a:lnTo>
                    <a:pt x="52611" y="705806"/>
                  </a:lnTo>
                  <a:lnTo>
                    <a:pt x="68188" y="662312"/>
                  </a:lnTo>
                  <a:lnTo>
                    <a:pt x="85632" y="619744"/>
                  </a:lnTo>
                  <a:lnTo>
                    <a:pt x="104893" y="578150"/>
                  </a:lnTo>
                  <a:lnTo>
                    <a:pt x="125921" y="537581"/>
                  </a:lnTo>
                  <a:lnTo>
                    <a:pt x="148667" y="498085"/>
                  </a:lnTo>
                  <a:lnTo>
                    <a:pt x="173082" y="459712"/>
                  </a:lnTo>
                  <a:lnTo>
                    <a:pt x="199115" y="422512"/>
                  </a:lnTo>
                  <a:lnTo>
                    <a:pt x="226718" y="386535"/>
                  </a:lnTo>
                  <a:lnTo>
                    <a:pt x="255840" y="351829"/>
                  </a:lnTo>
                  <a:lnTo>
                    <a:pt x="286432" y="318445"/>
                  </a:lnTo>
                  <a:lnTo>
                    <a:pt x="318445" y="286432"/>
                  </a:lnTo>
                  <a:lnTo>
                    <a:pt x="351829" y="255840"/>
                  </a:lnTo>
                  <a:lnTo>
                    <a:pt x="386535" y="226718"/>
                  </a:lnTo>
                  <a:lnTo>
                    <a:pt x="422512" y="199115"/>
                  </a:lnTo>
                  <a:lnTo>
                    <a:pt x="459712" y="173082"/>
                  </a:lnTo>
                  <a:lnTo>
                    <a:pt x="498085" y="148667"/>
                  </a:lnTo>
                  <a:lnTo>
                    <a:pt x="537581" y="125921"/>
                  </a:lnTo>
                  <a:lnTo>
                    <a:pt x="578150" y="104893"/>
                  </a:lnTo>
                  <a:lnTo>
                    <a:pt x="619744" y="85632"/>
                  </a:lnTo>
                  <a:lnTo>
                    <a:pt x="662312" y="68188"/>
                  </a:lnTo>
                  <a:lnTo>
                    <a:pt x="705806" y="52611"/>
                  </a:lnTo>
                  <a:lnTo>
                    <a:pt x="750174" y="38950"/>
                  </a:lnTo>
                  <a:lnTo>
                    <a:pt x="795369" y="27255"/>
                  </a:lnTo>
                  <a:lnTo>
                    <a:pt x="841340" y="17575"/>
                  </a:lnTo>
                  <a:lnTo>
                    <a:pt x="888038" y="9960"/>
                  </a:lnTo>
                  <a:lnTo>
                    <a:pt x="935413" y="4460"/>
                  </a:lnTo>
                  <a:lnTo>
                    <a:pt x="983416" y="1123"/>
                  </a:lnTo>
                  <a:lnTo>
                    <a:pt x="1031997" y="0"/>
                  </a:lnTo>
                  <a:lnTo>
                    <a:pt x="1080577" y="1123"/>
                  </a:lnTo>
                  <a:lnTo>
                    <a:pt x="1128580" y="4460"/>
                  </a:lnTo>
                  <a:lnTo>
                    <a:pt x="1175955" y="9960"/>
                  </a:lnTo>
                  <a:lnTo>
                    <a:pt x="1222653" y="17575"/>
                  </a:lnTo>
                  <a:lnTo>
                    <a:pt x="1268624" y="27255"/>
                  </a:lnTo>
                  <a:lnTo>
                    <a:pt x="1313818" y="38950"/>
                  </a:lnTo>
                  <a:lnTo>
                    <a:pt x="1358187" y="52611"/>
                  </a:lnTo>
                  <a:lnTo>
                    <a:pt x="1401680" y="68188"/>
                  </a:lnTo>
                  <a:lnTo>
                    <a:pt x="1444248" y="85632"/>
                  </a:lnTo>
                  <a:lnTo>
                    <a:pt x="1485842" y="104893"/>
                  </a:lnTo>
                  <a:lnTo>
                    <a:pt x="1526411" y="125921"/>
                  </a:lnTo>
                  <a:lnTo>
                    <a:pt x="1565907" y="148667"/>
                  </a:lnTo>
                  <a:lnTo>
                    <a:pt x="1604280" y="173082"/>
                  </a:lnTo>
                  <a:lnTo>
                    <a:pt x="1641480" y="199115"/>
                  </a:lnTo>
                  <a:lnTo>
                    <a:pt x="1677457" y="226718"/>
                  </a:lnTo>
                  <a:lnTo>
                    <a:pt x="1712163" y="255840"/>
                  </a:lnTo>
                  <a:lnTo>
                    <a:pt x="1745547" y="286432"/>
                  </a:lnTo>
                  <a:lnTo>
                    <a:pt x="1777560" y="318445"/>
                  </a:lnTo>
                  <a:lnTo>
                    <a:pt x="1808152" y="351829"/>
                  </a:lnTo>
                  <a:lnTo>
                    <a:pt x="1837274" y="386535"/>
                  </a:lnTo>
                  <a:lnTo>
                    <a:pt x="1864877" y="422512"/>
                  </a:lnTo>
                  <a:lnTo>
                    <a:pt x="1890910" y="459712"/>
                  </a:lnTo>
                  <a:lnTo>
                    <a:pt x="1915325" y="498085"/>
                  </a:lnTo>
                  <a:lnTo>
                    <a:pt x="1938071" y="537581"/>
                  </a:lnTo>
                  <a:lnTo>
                    <a:pt x="1959099" y="578150"/>
                  </a:lnTo>
                  <a:lnTo>
                    <a:pt x="1978360" y="619744"/>
                  </a:lnTo>
                  <a:lnTo>
                    <a:pt x="1995804" y="662312"/>
                  </a:lnTo>
                  <a:lnTo>
                    <a:pt x="2011381" y="705806"/>
                  </a:lnTo>
                  <a:lnTo>
                    <a:pt x="2025042" y="750174"/>
                  </a:lnTo>
                  <a:lnTo>
                    <a:pt x="2036737" y="795369"/>
                  </a:lnTo>
                  <a:lnTo>
                    <a:pt x="2046417" y="841340"/>
                  </a:lnTo>
                  <a:lnTo>
                    <a:pt x="2054032" y="888038"/>
                  </a:lnTo>
                  <a:lnTo>
                    <a:pt x="2059532" y="935413"/>
                  </a:lnTo>
                  <a:lnTo>
                    <a:pt x="2062869" y="983416"/>
                  </a:lnTo>
                  <a:lnTo>
                    <a:pt x="2063993" y="1031997"/>
                  </a:lnTo>
                  <a:lnTo>
                    <a:pt x="2062869" y="1080577"/>
                  </a:lnTo>
                  <a:lnTo>
                    <a:pt x="2059532" y="1128580"/>
                  </a:lnTo>
                  <a:lnTo>
                    <a:pt x="2054032" y="1175955"/>
                  </a:lnTo>
                  <a:lnTo>
                    <a:pt x="2046417" y="1222653"/>
                  </a:lnTo>
                  <a:lnTo>
                    <a:pt x="2036737" y="1268624"/>
                  </a:lnTo>
                  <a:lnTo>
                    <a:pt x="2025042" y="1313818"/>
                  </a:lnTo>
                  <a:lnTo>
                    <a:pt x="2011381" y="1358187"/>
                  </a:lnTo>
                  <a:lnTo>
                    <a:pt x="1995804" y="1401680"/>
                  </a:lnTo>
                  <a:lnTo>
                    <a:pt x="1978360" y="1444248"/>
                  </a:lnTo>
                  <a:lnTo>
                    <a:pt x="1959099" y="1485842"/>
                  </a:lnTo>
                  <a:lnTo>
                    <a:pt x="1938071" y="1526411"/>
                  </a:lnTo>
                  <a:lnTo>
                    <a:pt x="1915325" y="1565907"/>
                  </a:lnTo>
                  <a:lnTo>
                    <a:pt x="1890910" y="1604280"/>
                  </a:lnTo>
                  <a:lnTo>
                    <a:pt x="1864877" y="1641480"/>
                  </a:lnTo>
                  <a:lnTo>
                    <a:pt x="1837274" y="1677457"/>
                  </a:lnTo>
                  <a:lnTo>
                    <a:pt x="1808152" y="1712163"/>
                  </a:lnTo>
                  <a:lnTo>
                    <a:pt x="1777560" y="1745547"/>
                  </a:lnTo>
                  <a:lnTo>
                    <a:pt x="1745547" y="1777560"/>
                  </a:lnTo>
                  <a:lnTo>
                    <a:pt x="1712163" y="1808152"/>
                  </a:lnTo>
                  <a:lnTo>
                    <a:pt x="1677457" y="1837274"/>
                  </a:lnTo>
                  <a:lnTo>
                    <a:pt x="1641480" y="1864877"/>
                  </a:lnTo>
                  <a:lnTo>
                    <a:pt x="1604280" y="1890910"/>
                  </a:lnTo>
                  <a:lnTo>
                    <a:pt x="1565907" y="1915325"/>
                  </a:lnTo>
                  <a:lnTo>
                    <a:pt x="1526411" y="1938071"/>
                  </a:lnTo>
                  <a:lnTo>
                    <a:pt x="1485842" y="1959099"/>
                  </a:lnTo>
                  <a:lnTo>
                    <a:pt x="1444248" y="1978360"/>
                  </a:lnTo>
                  <a:lnTo>
                    <a:pt x="1401680" y="1995804"/>
                  </a:lnTo>
                  <a:lnTo>
                    <a:pt x="1358187" y="2011381"/>
                  </a:lnTo>
                  <a:lnTo>
                    <a:pt x="1313818" y="2025042"/>
                  </a:lnTo>
                  <a:lnTo>
                    <a:pt x="1268624" y="2036737"/>
                  </a:lnTo>
                  <a:lnTo>
                    <a:pt x="1222653" y="2046417"/>
                  </a:lnTo>
                  <a:lnTo>
                    <a:pt x="1175955" y="2054032"/>
                  </a:lnTo>
                  <a:lnTo>
                    <a:pt x="1128580" y="2059532"/>
                  </a:lnTo>
                  <a:lnTo>
                    <a:pt x="1080577" y="2062869"/>
                  </a:lnTo>
                  <a:lnTo>
                    <a:pt x="1031997" y="2063993"/>
                  </a:lnTo>
                  <a:lnTo>
                    <a:pt x="983416" y="2062869"/>
                  </a:lnTo>
                  <a:lnTo>
                    <a:pt x="935413" y="2059532"/>
                  </a:lnTo>
                  <a:lnTo>
                    <a:pt x="888038" y="2054032"/>
                  </a:lnTo>
                  <a:lnTo>
                    <a:pt x="841340" y="2046417"/>
                  </a:lnTo>
                  <a:lnTo>
                    <a:pt x="795369" y="2036737"/>
                  </a:lnTo>
                  <a:lnTo>
                    <a:pt x="750174" y="2025042"/>
                  </a:lnTo>
                  <a:lnTo>
                    <a:pt x="705806" y="2011381"/>
                  </a:lnTo>
                  <a:lnTo>
                    <a:pt x="662312" y="1995804"/>
                  </a:lnTo>
                  <a:lnTo>
                    <a:pt x="619744" y="1978360"/>
                  </a:lnTo>
                  <a:lnTo>
                    <a:pt x="578150" y="1959099"/>
                  </a:lnTo>
                  <a:lnTo>
                    <a:pt x="537581" y="1938071"/>
                  </a:lnTo>
                  <a:lnTo>
                    <a:pt x="498085" y="1915325"/>
                  </a:lnTo>
                  <a:lnTo>
                    <a:pt x="459712" y="1890910"/>
                  </a:lnTo>
                  <a:lnTo>
                    <a:pt x="422512" y="1864877"/>
                  </a:lnTo>
                  <a:lnTo>
                    <a:pt x="386535" y="1837274"/>
                  </a:lnTo>
                  <a:lnTo>
                    <a:pt x="351829" y="1808152"/>
                  </a:lnTo>
                  <a:lnTo>
                    <a:pt x="318445" y="1777560"/>
                  </a:lnTo>
                  <a:lnTo>
                    <a:pt x="286432" y="1745547"/>
                  </a:lnTo>
                  <a:lnTo>
                    <a:pt x="255840" y="1712163"/>
                  </a:lnTo>
                  <a:lnTo>
                    <a:pt x="226718" y="1677457"/>
                  </a:lnTo>
                  <a:lnTo>
                    <a:pt x="199115" y="1641480"/>
                  </a:lnTo>
                  <a:lnTo>
                    <a:pt x="173082" y="1604280"/>
                  </a:lnTo>
                  <a:lnTo>
                    <a:pt x="148667" y="1565907"/>
                  </a:lnTo>
                  <a:lnTo>
                    <a:pt x="125921" y="1526411"/>
                  </a:lnTo>
                  <a:lnTo>
                    <a:pt x="104893" y="1485842"/>
                  </a:lnTo>
                  <a:lnTo>
                    <a:pt x="85632" y="1444248"/>
                  </a:lnTo>
                  <a:lnTo>
                    <a:pt x="68188" y="1401680"/>
                  </a:lnTo>
                  <a:lnTo>
                    <a:pt x="52611" y="1358187"/>
                  </a:lnTo>
                  <a:lnTo>
                    <a:pt x="38950" y="1313818"/>
                  </a:lnTo>
                  <a:lnTo>
                    <a:pt x="27255" y="1268624"/>
                  </a:lnTo>
                  <a:lnTo>
                    <a:pt x="17575" y="1222653"/>
                  </a:lnTo>
                  <a:lnTo>
                    <a:pt x="9960" y="1175955"/>
                  </a:lnTo>
                  <a:lnTo>
                    <a:pt x="4460" y="1128580"/>
                  </a:lnTo>
                  <a:lnTo>
                    <a:pt x="1123" y="1080577"/>
                  </a:lnTo>
                  <a:lnTo>
                    <a:pt x="0" y="1031997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90658" y="5119116"/>
            <a:ext cx="14478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600" spc="-3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cu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61048" y="4779501"/>
            <a:ext cx="2706370" cy="1169035"/>
            <a:chOff x="2161048" y="4779501"/>
            <a:chExt cx="2706370" cy="1169035"/>
          </a:xfrm>
        </p:grpSpPr>
        <p:sp>
          <p:nvSpPr>
            <p:cNvPr id="8" name="object 8"/>
            <p:cNvSpPr/>
            <p:nvPr/>
          </p:nvSpPr>
          <p:spPr>
            <a:xfrm>
              <a:off x="2889796" y="5069650"/>
              <a:ext cx="1977389" cy="588645"/>
            </a:xfrm>
            <a:custGeom>
              <a:avLst/>
              <a:gdLst/>
              <a:ahLst/>
              <a:cxnLst/>
              <a:rect l="l" t="t" r="r" b="b"/>
              <a:pathLst>
                <a:path w="1977389" h="588645">
                  <a:moveTo>
                    <a:pt x="1683184" y="0"/>
                  </a:moveTo>
                  <a:lnTo>
                    <a:pt x="1683184" y="117647"/>
                  </a:lnTo>
                  <a:lnTo>
                    <a:pt x="0" y="117647"/>
                  </a:lnTo>
                  <a:lnTo>
                    <a:pt x="0" y="470589"/>
                  </a:lnTo>
                  <a:lnTo>
                    <a:pt x="1683184" y="470589"/>
                  </a:lnTo>
                  <a:lnTo>
                    <a:pt x="1683184" y="588238"/>
                  </a:lnTo>
                  <a:lnTo>
                    <a:pt x="1977303" y="294118"/>
                  </a:lnTo>
                  <a:lnTo>
                    <a:pt x="1683184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67398" y="4785851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60" h="1156335">
                  <a:moveTo>
                    <a:pt x="1329212" y="0"/>
                  </a:moveTo>
                  <a:lnTo>
                    <a:pt x="115583" y="0"/>
                  </a:lnTo>
                  <a:lnTo>
                    <a:pt x="70593" y="9083"/>
                  </a:lnTo>
                  <a:lnTo>
                    <a:pt x="33853" y="33853"/>
                  </a:lnTo>
                  <a:lnTo>
                    <a:pt x="9083" y="70593"/>
                  </a:lnTo>
                  <a:lnTo>
                    <a:pt x="0" y="115583"/>
                  </a:lnTo>
                  <a:lnTo>
                    <a:pt x="0" y="1040252"/>
                  </a:lnTo>
                  <a:lnTo>
                    <a:pt x="9083" y="1085243"/>
                  </a:lnTo>
                  <a:lnTo>
                    <a:pt x="33853" y="1121982"/>
                  </a:lnTo>
                  <a:lnTo>
                    <a:pt x="70593" y="1146753"/>
                  </a:lnTo>
                  <a:lnTo>
                    <a:pt x="115583" y="1155836"/>
                  </a:lnTo>
                  <a:lnTo>
                    <a:pt x="1329212" y="1155836"/>
                  </a:lnTo>
                  <a:lnTo>
                    <a:pt x="1374202" y="1146753"/>
                  </a:lnTo>
                  <a:lnTo>
                    <a:pt x="1410941" y="1121982"/>
                  </a:lnTo>
                  <a:lnTo>
                    <a:pt x="1435712" y="1085243"/>
                  </a:lnTo>
                  <a:lnTo>
                    <a:pt x="1444795" y="1040252"/>
                  </a:lnTo>
                  <a:lnTo>
                    <a:pt x="1444795" y="115583"/>
                  </a:lnTo>
                  <a:lnTo>
                    <a:pt x="1435712" y="70593"/>
                  </a:lnTo>
                  <a:lnTo>
                    <a:pt x="1410941" y="33853"/>
                  </a:lnTo>
                  <a:lnTo>
                    <a:pt x="1374202" y="9083"/>
                  </a:lnTo>
                  <a:lnTo>
                    <a:pt x="1329212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67398" y="4785851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60" h="1156335">
                  <a:moveTo>
                    <a:pt x="0" y="115583"/>
                  </a:moveTo>
                  <a:lnTo>
                    <a:pt x="9083" y="70593"/>
                  </a:lnTo>
                  <a:lnTo>
                    <a:pt x="33853" y="33853"/>
                  </a:lnTo>
                  <a:lnTo>
                    <a:pt x="70593" y="9083"/>
                  </a:lnTo>
                  <a:lnTo>
                    <a:pt x="115583" y="0"/>
                  </a:lnTo>
                  <a:lnTo>
                    <a:pt x="1329211" y="0"/>
                  </a:lnTo>
                  <a:lnTo>
                    <a:pt x="1374201" y="9083"/>
                  </a:lnTo>
                  <a:lnTo>
                    <a:pt x="1410941" y="33853"/>
                  </a:lnTo>
                  <a:lnTo>
                    <a:pt x="1435711" y="70593"/>
                  </a:lnTo>
                  <a:lnTo>
                    <a:pt x="1444795" y="115583"/>
                  </a:lnTo>
                  <a:lnTo>
                    <a:pt x="1444795" y="1040252"/>
                  </a:lnTo>
                  <a:lnTo>
                    <a:pt x="1435711" y="1085242"/>
                  </a:lnTo>
                  <a:lnTo>
                    <a:pt x="1410941" y="1121982"/>
                  </a:lnTo>
                  <a:lnTo>
                    <a:pt x="1374201" y="1146752"/>
                  </a:lnTo>
                  <a:lnTo>
                    <a:pt x="1329211" y="1155836"/>
                  </a:lnTo>
                  <a:lnTo>
                    <a:pt x="115583" y="1155836"/>
                  </a:lnTo>
                  <a:lnTo>
                    <a:pt x="70593" y="1146752"/>
                  </a:lnTo>
                  <a:lnTo>
                    <a:pt x="33853" y="1121982"/>
                  </a:lnTo>
                  <a:lnTo>
                    <a:pt x="9083" y="1085242"/>
                  </a:lnTo>
                  <a:lnTo>
                    <a:pt x="0" y="1040252"/>
                  </a:lnTo>
                  <a:lnTo>
                    <a:pt x="0" y="115583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05303" y="5187188"/>
            <a:ext cx="769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757751" y="2943035"/>
            <a:ext cx="2328545" cy="1811655"/>
            <a:chOff x="2757751" y="2943035"/>
            <a:chExt cx="2328545" cy="1811655"/>
          </a:xfrm>
        </p:grpSpPr>
        <p:sp>
          <p:nvSpPr>
            <p:cNvPr id="13" name="object 13"/>
            <p:cNvSpPr/>
            <p:nvPr/>
          </p:nvSpPr>
          <p:spPr>
            <a:xfrm>
              <a:off x="3382771" y="3384536"/>
              <a:ext cx="1703705" cy="1370330"/>
            </a:xfrm>
            <a:custGeom>
              <a:avLst/>
              <a:gdLst/>
              <a:ahLst/>
              <a:cxnLst/>
              <a:rect l="l" t="t" r="r" b="b"/>
              <a:pathLst>
                <a:path w="1703704" h="1370329">
                  <a:moveTo>
                    <a:pt x="207454" y="0"/>
                  </a:moveTo>
                  <a:lnTo>
                    <a:pt x="0" y="285535"/>
                  </a:lnTo>
                  <a:lnTo>
                    <a:pt x="1361725" y="1274886"/>
                  </a:lnTo>
                  <a:lnTo>
                    <a:pt x="1292572" y="1370065"/>
                  </a:lnTo>
                  <a:lnTo>
                    <a:pt x="1703400" y="1304997"/>
                  </a:lnTo>
                  <a:lnTo>
                    <a:pt x="1638330" y="894171"/>
                  </a:lnTo>
                  <a:lnTo>
                    <a:pt x="1569178" y="989350"/>
                  </a:lnTo>
                  <a:lnTo>
                    <a:pt x="207454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64101" y="2949385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60" h="1156335">
                  <a:moveTo>
                    <a:pt x="1329211" y="0"/>
                  </a:moveTo>
                  <a:lnTo>
                    <a:pt x="115583" y="0"/>
                  </a:lnTo>
                  <a:lnTo>
                    <a:pt x="70593" y="9083"/>
                  </a:lnTo>
                  <a:lnTo>
                    <a:pt x="33853" y="33853"/>
                  </a:lnTo>
                  <a:lnTo>
                    <a:pt x="9083" y="70593"/>
                  </a:lnTo>
                  <a:lnTo>
                    <a:pt x="0" y="115583"/>
                  </a:lnTo>
                  <a:lnTo>
                    <a:pt x="0" y="1040251"/>
                  </a:lnTo>
                  <a:lnTo>
                    <a:pt x="9083" y="1085242"/>
                  </a:lnTo>
                  <a:lnTo>
                    <a:pt x="33853" y="1121982"/>
                  </a:lnTo>
                  <a:lnTo>
                    <a:pt x="70593" y="1146752"/>
                  </a:lnTo>
                  <a:lnTo>
                    <a:pt x="115583" y="1155835"/>
                  </a:lnTo>
                  <a:lnTo>
                    <a:pt x="1329211" y="1155835"/>
                  </a:lnTo>
                  <a:lnTo>
                    <a:pt x="1374201" y="1146752"/>
                  </a:lnTo>
                  <a:lnTo>
                    <a:pt x="1410941" y="1121982"/>
                  </a:lnTo>
                  <a:lnTo>
                    <a:pt x="1435712" y="1085242"/>
                  </a:lnTo>
                  <a:lnTo>
                    <a:pt x="1444795" y="1040251"/>
                  </a:lnTo>
                  <a:lnTo>
                    <a:pt x="1444795" y="115583"/>
                  </a:lnTo>
                  <a:lnTo>
                    <a:pt x="1435712" y="70593"/>
                  </a:lnTo>
                  <a:lnTo>
                    <a:pt x="1410941" y="33853"/>
                  </a:lnTo>
                  <a:lnTo>
                    <a:pt x="1374201" y="9083"/>
                  </a:lnTo>
                  <a:lnTo>
                    <a:pt x="1329211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64101" y="2949385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60" h="1156335">
                  <a:moveTo>
                    <a:pt x="0" y="115583"/>
                  </a:moveTo>
                  <a:lnTo>
                    <a:pt x="9083" y="70593"/>
                  </a:lnTo>
                  <a:lnTo>
                    <a:pt x="33853" y="33853"/>
                  </a:lnTo>
                  <a:lnTo>
                    <a:pt x="70593" y="9083"/>
                  </a:lnTo>
                  <a:lnTo>
                    <a:pt x="115583" y="0"/>
                  </a:lnTo>
                  <a:lnTo>
                    <a:pt x="1329211" y="0"/>
                  </a:lnTo>
                  <a:lnTo>
                    <a:pt x="1374201" y="9083"/>
                  </a:lnTo>
                  <a:lnTo>
                    <a:pt x="1410941" y="33853"/>
                  </a:lnTo>
                  <a:lnTo>
                    <a:pt x="1435711" y="70593"/>
                  </a:lnTo>
                  <a:lnTo>
                    <a:pt x="1444795" y="115583"/>
                  </a:lnTo>
                  <a:lnTo>
                    <a:pt x="1444795" y="1040252"/>
                  </a:lnTo>
                  <a:lnTo>
                    <a:pt x="1435711" y="1085242"/>
                  </a:lnTo>
                  <a:lnTo>
                    <a:pt x="1410941" y="1121982"/>
                  </a:lnTo>
                  <a:lnTo>
                    <a:pt x="1374201" y="1146752"/>
                  </a:lnTo>
                  <a:lnTo>
                    <a:pt x="1329211" y="1155836"/>
                  </a:lnTo>
                  <a:lnTo>
                    <a:pt x="115583" y="1155836"/>
                  </a:lnTo>
                  <a:lnTo>
                    <a:pt x="70593" y="1146752"/>
                  </a:lnTo>
                  <a:lnTo>
                    <a:pt x="33853" y="1121982"/>
                  </a:lnTo>
                  <a:lnTo>
                    <a:pt x="9083" y="1085242"/>
                  </a:lnTo>
                  <a:lnTo>
                    <a:pt x="0" y="1040252"/>
                  </a:lnTo>
                  <a:lnTo>
                    <a:pt x="0" y="115583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820542" y="2974340"/>
            <a:ext cx="1332230" cy="104965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algn="ctr">
              <a:lnSpc>
                <a:spcPct val="91100"/>
              </a:lnSpc>
              <a:spcBef>
                <a:spcPts val="290"/>
              </a:spcBef>
            </a:pP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ing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information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through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listening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19943" y="1808038"/>
            <a:ext cx="1529080" cy="2465070"/>
            <a:chOff x="4319943" y="1808038"/>
            <a:chExt cx="1529080" cy="2465070"/>
          </a:xfrm>
        </p:grpSpPr>
        <p:sp>
          <p:nvSpPr>
            <p:cNvPr id="18" name="object 18"/>
            <p:cNvSpPr/>
            <p:nvPr/>
          </p:nvSpPr>
          <p:spPr>
            <a:xfrm>
              <a:off x="4880856" y="2337774"/>
              <a:ext cx="967740" cy="1935480"/>
            </a:xfrm>
            <a:custGeom>
              <a:avLst/>
              <a:gdLst/>
              <a:ahLst/>
              <a:cxnLst/>
              <a:rect l="l" t="t" r="r" b="b"/>
              <a:pathLst>
                <a:path w="967739" h="1935479">
                  <a:moveTo>
                    <a:pt x="335668" y="0"/>
                  </a:moveTo>
                  <a:lnTo>
                    <a:pt x="0" y="109065"/>
                  </a:lnTo>
                  <a:lnTo>
                    <a:pt x="520133" y="1709868"/>
                  </a:lnTo>
                  <a:lnTo>
                    <a:pt x="408242" y="1746223"/>
                  </a:lnTo>
                  <a:lnTo>
                    <a:pt x="778855" y="1935059"/>
                  </a:lnTo>
                  <a:lnTo>
                    <a:pt x="967690" y="1564448"/>
                  </a:lnTo>
                  <a:lnTo>
                    <a:pt x="855800" y="1600803"/>
                  </a:lnTo>
                  <a:lnTo>
                    <a:pt x="335668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26293" y="1814388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60" h="1156335">
                  <a:moveTo>
                    <a:pt x="1329211" y="0"/>
                  </a:moveTo>
                  <a:lnTo>
                    <a:pt x="115583" y="0"/>
                  </a:lnTo>
                  <a:lnTo>
                    <a:pt x="70593" y="9083"/>
                  </a:lnTo>
                  <a:lnTo>
                    <a:pt x="33853" y="33853"/>
                  </a:lnTo>
                  <a:lnTo>
                    <a:pt x="9083" y="70593"/>
                  </a:lnTo>
                  <a:lnTo>
                    <a:pt x="0" y="115583"/>
                  </a:lnTo>
                  <a:lnTo>
                    <a:pt x="0" y="1040251"/>
                  </a:lnTo>
                  <a:lnTo>
                    <a:pt x="9083" y="1085242"/>
                  </a:lnTo>
                  <a:lnTo>
                    <a:pt x="33853" y="1121982"/>
                  </a:lnTo>
                  <a:lnTo>
                    <a:pt x="70593" y="1146752"/>
                  </a:lnTo>
                  <a:lnTo>
                    <a:pt x="115583" y="1155835"/>
                  </a:lnTo>
                  <a:lnTo>
                    <a:pt x="1329211" y="1155835"/>
                  </a:lnTo>
                  <a:lnTo>
                    <a:pt x="1374201" y="1146752"/>
                  </a:lnTo>
                  <a:lnTo>
                    <a:pt x="1410941" y="1121982"/>
                  </a:lnTo>
                  <a:lnTo>
                    <a:pt x="1435712" y="1085242"/>
                  </a:lnTo>
                  <a:lnTo>
                    <a:pt x="1444795" y="1040251"/>
                  </a:lnTo>
                  <a:lnTo>
                    <a:pt x="1444795" y="115583"/>
                  </a:lnTo>
                  <a:lnTo>
                    <a:pt x="1435712" y="70593"/>
                  </a:lnTo>
                  <a:lnTo>
                    <a:pt x="1410941" y="33853"/>
                  </a:lnTo>
                  <a:lnTo>
                    <a:pt x="1374201" y="9083"/>
                  </a:lnTo>
                  <a:lnTo>
                    <a:pt x="1329211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26293" y="1814388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60" h="1156335">
                  <a:moveTo>
                    <a:pt x="0" y="115583"/>
                  </a:moveTo>
                  <a:lnTo>
                    <a:pt x="9083" y="70593"/>
                  </a:lnTo>
                  <a:lnTo>
                    <a:pt x="33853" y="33853"/>
                  </a:lnTo>
                  <a:lnTo>
                    <a:pt x="70593" y="9083"/>
                  </a:lnTo>
                  <a:lnTo>
                    <a:pt x="115583" y="0"/>
                  </a:lnTo>
                  <a:lnTo>
                    <a:pt x="1329211" y="0"/>
                  </a:lnTo>
                  <a:lnTo>
                    <a:pt x="1374201" y="9083"/>
                  </a:lnTo>
                  <a:lnTo>
                    <a:pt x="1410941" y="33853"/>
                  </a:lnTo>
                  <a:lnTo>
                    <a:pt x="1435711" y="70593"/>
                  </a:lnTo>
                  <a:lnTo>
                    <a:pt x="1444795" y="115583"/>
                  </a:lnTo>
                  <a:lnTo>
                    <a:pt x="1444795" y="1040252"/>
                  </a:lnTo>
                  <a:lnTo>
                    <a:pt x="1435711" y="1085242"/>
                  </a:lnTo>
                  <a:lnTo>
                    <a:pt x="1410941" y="1121982"/>
                  </a:lnTo>
                  <a:lnTo>
                    <a:pt x="1374201" y="1146752"/>
                  </a:lnTo>
                  <a:lnTo>
                    <a:pt x="1329211" y="1155836"/>
                  </a:lnTo>
                  <a:lnTo>
                    <a:pt x="115583" y="1155836"/>
                  </a:lnTo>
                  <a:lnTo>
                    <a:pt x="70593" y="1146752"/>
                  </a:lnTo>
                  <a:lnTo>
                    <a:pt x="33853" y="1121982"/>
                  </a:lnTo>
                  <a:lnTo>
                    <a:pt x="9083" y="1085242"/>
                  </a:lnTo>
                  <a:lnTo>
                    <a:pt x="0" y="1040252"/>
                  </a:lnTo>
                  <a:lnTo>
                    <a:pt x="0" y="115583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693184" y="2215388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179808" y="1808038"/>
            <a:ext cx="1529080" cy="2465070"/>
            <a:chOff x="6179808" y="1808038"/>
            <a:chExt cx="1529080" cy="2465070"/>
          </a:xfrm>
        </p:grpSpPr>
        <p:sp>
          <p:nvSpPr>
            <p:cNvPr id="23" name="object 23"/>
            <p:cNvSpPr/>
            <p:nvPr/>
          </p:nvSpPr>
          <p:spPr>
            <a:xfrm>
              <a:off x="6179808" y="2337772"/>
              <a:ext cx="967740" cy="1935480"/>
            </a:xfrm>
            <a:custGeom>
              <a:avLst/>
              <a:gdLst/>
              <a:ahLst/>
              <a:cxnLst/>
              <a:rect l="l" t="t" r="r" b="b"/>
              <a:pathLst>
                <a:path w="967740" h="1935479">
                  <a:moveTo>
                    <a:pt x="632023" y="0"/>
                  </a:moveTo>
                  <a:lnTo>
                    <a:pt x="111889" y="1600804"/>
                  </a:lnTo>
                  <a:lnTo>
                    <a:pt x="0" y="1564448"/>
                  </a:lnTo>
                  <a:lnTo>
                    <a:pt x="188837" y="1935060"/>
                  </a:lnTo>
                  <a:lnTo>
                    <a:pt x="559447" y="1746224"/>
                  </a:lnTo>
                  <a:lnTo>
                    <a:pt x="447558" y="1709869"/>
                  </a:lnTo>
                  <a:lnTo>
                    <a:pt x="967690" y="109065"/>
                  </a:lnTo>
                  <a:lnTo>
                    <a:pt x="632023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57267" y="1814388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59" h="1156335">
                  <a:moveTo>
                    <a:pt x="1329211" y="0"/>
                  </a:moveTo>
                  <a:lnTo>
                    <a:pt x="115583" y="0"/>
                  </a:lnTo>
                  <a:lnTo>
                    <a:pt x="70593" y="9083"/>
                  </a:lnTo>
                  <a:lnTo>
                    <a:pt x="33853" y="33853"/>
                  </a:lnTo>
                  <a:lnTo>
                    <a:pt x="9083" y="70593"/>
                  </a:lnTo>
                  <a:lnTo>
                    <a:pt x="0" y="115583"/>
                  </a:lnTo>
                  <a:lnTo>
                    <a:pt x="0" y="1040251"/>
                  </a:lnTo>
                  <a:lnTo>
                    <a:pt x="9083" y="1085242"/>
                  </a:lnTo>
                  <a:lnTo>
                    <a:pt x="33853" y="1121982"/>
                  </a:lnTo>
                  <a:lnTo>
                    <a:pt x="70593" y="1146752"/>
                  </a:lnTo>
                  <a:lnTo>
                    <a:pt x="115583" y="1155835"/>
                  </a:lnTo>
                  <a:lnTo>
                    <a:pt x="1329211" y="1155835"/>
                  </a:lnTo>
                  <a:lnTo>
                    <a:pt x="1374201" y="1146752"/>
                  </a:lnTo>
                  <a:lnTo>
                    <a:pt x="1410941" y="1121982"/>
                  </a:lnTo>
                  <a:lnTo>
                    <a:pt x="1435712" y="1085242"/>
                  </a:lnTo>
                  <a:lnTo>
                    <a:pt x="1444795" y="1040251"/>
                  </a:lnTo>
                  <a:lnTo>
                    <a:pt x="1444795" y="115583"/>
                  </a:lnTo>
                  <a:lnTo>
                    <a:pt x="1435712" y="70593"/>
                  </a:lnTo>
                  <a:lnTo>
                    <a:pt x="1410941" y="33853"/>
                  </a:lnTo>
                  <a:lnTo>
                    <a:pt x="1374201" y="9083"/>
                  </a:lnTo>
                  <a:lnTo>
                    <a:pt x="1329211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57267" y="1814388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59" h="1156335">
                  <a:moveTo>
                    <a:pt x="0" y="115583"/>
                  </a:moveTo>
                  <a:lnTo>
                    <a:pt x="9083" y="70593"/>
                  </a:lnTo>
                  <a:lnTo>
                    <a:pt x="33853" y="33853"/>
                  </a:lnTo>
                  <a:lnTo>
                    <a:pt x="70593" y="9083"/>
                  </a:lnTo>
                  <a:lnTo>
                    <a:pt x="115583" y="0"/>
                  </a:lnTo>
                  <a:lnTo>
                    <a:pt x="1329211" y="0"/>
                  </a:lnTo>
                  <a:lnTo>
                    <a:pt x="1374201" y="9083"/>
                  </a:lnTo>
                  <a:lnTo>
                    <a:pt x="1410941" y="33853"/>
                  </a:lnTo>
                  <a:lnTo>
                    <a:pt x="1435711" y="70593"/>
                  </a:lnTo>
                  <a:lnTo>
                    <a:pt x="1444795" y="115583"/>
                  </a:lnTo>
                  <a:lnTo>
                    <a:pt x="1444795" y="1040252"/>
                  </a:lnTo>
                  <a:lnTo>
                    <a:pt x="1435711" y="1085242"/>
                  </a:lnTo>
                  <a:lnTo>
                    <a:pt x="1410941" y="1121982"/>
                  </a:lnTo>
                  <a:lnTo>
                    <a:pt x="1374201" y="1146752"/>
                  </a:lnTo>
                  <a:lnTo>
                    <a:pt x="1329211" y="1155836"/>
                  </a:lnTo>
                  <a:lnTo>
                    <a:pt x="115583" y="1155836"/>
                  </a:lnTo>
                  <a:lnTo>
                    <a:pt x="70593" y="1146752"/>
                  </a:lnTo>
                  <a:lnTo>
                    <a:pt x="33853" y="1121982"/>
                  </a:lnTo>
                  <a:lnTo>
                    <a:pt x="9083" y="1085242"/>
                  </a:lnTo>
                  <a:lnTo>
                    <a:pt x="0" y="1040252"/>
                  </a:lnTo>
                  <a:lnTo>
                    <a:pt x="0" y="115583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605013" y="2215388"/>
            <a:ext cx="749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Spelling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942184" y="2943035"/>
            <a:ext cx="2328545" cy="1811655"/>
            <a:chOff x="6942184" y="2943035"/>
            <a:chExt cx="2328545" cy="1811655"/>
          </a:xfrm>
        </p:grpSpPr>
        <p:sp>
          <p:nvSpPr>
            <p:cNvPr id="28" name="object 28"/>
            <p:cNvSpPr/>
            <p:nvPr/>
          </p:nvSpPr>
          <p:spPr>
            <a:xfrm>
              <a:off x="6942184" y="3384536"/>
              <a:ext cx="1703705" cy="1370330"/>
            </a:xfrm>
            <a:custGeom>
              <a:avLst/>
              <a:gdLst/>
              <a:ahLst/>
              <a:cxnLst/>
              <a:rect l="l" t="t" r="r" b="b"/>
              <a:pathLst>
                <a:path w="1703704" h="1370329">
                  <a:moveTo>
                    <a:pt x="1495944" y="0"/>
                  </a:moveTo>
                  <a:lnTo>
                    <a:pt x="134219" y="989350"/>
                  </a:lnTo>
                  <a:lnTo>
                    <a:pt x="65068" y="894171"/>
                  </a:lnTo>
                  <a:lnTo>
                    <a:pt x="0" y="1304998"/>
                  </a:lnTo>
                  <a:lnTo>
                    <a:pt x="410825" y="1370065"/>
                  </a:lnTo>
                  <a:lnTo>
                    <a:pt x="341674" y="1274886"/>
                  </a:lnTo>
                  <a:lnTo>
                    <a:pt x="1703398" y="285535"/>
                  </a:lnTo>
                  <a:lnTo>
                    <a:pt x="1495944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819457" y="2949385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59" h="1156335">
                  <a:moveTo>
                    <a:pt x="1329211" y="0"/>
                  </a:moveTo>
                  <a:lnTo>
                    <a:pt x="115583" y="0"/>
                  </a:lnTo>
                  <a:lnTo>
                    <a:pt x="70593" y="9083"/>
                  </a:lnTo>
                  <a:lnTo>
                    <a:pt x="33853" y="33853"/>
                  </a:lnTo>
                  <a:lnTo>
                    <a:pt x="9083" y="70593"/>
                  </a:lnTo>
                  <a:lnTo>
                    <a:pt x="0" y="115583"/>
                  </a:lnTo>
                  <a:lnTo>
                    <a:pt x="0" y="1040251"/>
                  </a:lnTo>
                  <a:lnTo>
                    <a:pt x="9083" y="1085242"/>
                  </a:lnTo>
                  <a:lnTo>
                    <a:pt x="33853" y="1121982"/>
                  </a:lnTo>
                  <a:lnTo>
                    <a:pt x="70593" y="1146752"/>
                  </a:lnTo>
                  <a:lnTo>
                    <a:pt x="115583" y="1155835"/>
                  </a:lnTo>
                  <a:lnTo>
                    <a:pt x="1329211" y="1155835"/>
                  </a:lnTo>
                  <a:lnTo>
                    <a:pt x="1374201" y="1146752"/>
                  </a:lnTo>
                  <a:lnTo>
                    <a:pt x="1410941" y="1121982"/>
                  </a:lnTo>
                  <a:lnTo>
                    <a:pt x="1435712" y="1085242"/>
                  </a:lnTo>
                  <a:lnTo>
                    <a:pt x="1444795" y="1040251"/>
                  </a:lnTo>
                  <a:lnTo>
                    <a:pt x="1444795" y="115583"/>
                  </a:lnTo>
                  <a:lnTo>
                    <a:pt x="1435712" y="70593"/>
                  </a:lnTo>
                  <a:lnTo>
                    <a:pt x="1410941" y="33853"/>
                  </a:lnTo>
                  <a:lnTo>
                    <a:pt x="1374201" y="9083"/>
                  </a:lnTo>
                  <a:lnTo>
                    <a:pt x="1329211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819457" y="2949385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59" h="1156335">
                  <a:moveTo>
                    <a:pt x="0" y="115583"/>
                  </a:moveTo>
                  <a:lnTo>
                    <a:pt x="9083" y="70593"/>
                  </a:lnTo>
                  <a:lnTo>
                    <a:pt x="33853" y="33853"/>
                  </a:lnTo>
                  <a:lnTo>
                    <a:pt x="70593" y="9083"/>
                  </a:lnTo>
                  <a:lnTo>
                    <a:pt x="115583" y="0"/>
                  </a:lnTo>
                  <a:lnTo>
                    <a:pt x="1329211" y="0"/>
                  </a:lnTo>
                  <a:lnTo>
                    <a:pt x="1374201" y="9083"/>
                  </a:lnTo>
                  <a:lnTo>
                    <a:pt x="1410941" y="33853"/>
                  </a:lnTo>
                  <a:lnTo>
                    <a:pt x="1435711" y="70593"/>
                  </a:lnTo>
                  <a:lnTo>
                    <a:pt x="1444795" y="115583"/>
                  </a:lnTo>
                  <a:lnTo>
                    <a:pt x="1444795" y="1040252"/>
                  </a:lnTo>
                  <a:lnTo>
                    <a:pt x="1435711" y="1085242"/>
                  </a:lnTo>
                  <a:lnTo>
                    <a:pt x="1410941" y="1121982"/>
                  </a:lnTo>
                  <a:lnTo>
                    <a:pt x="1374201" y="1146752"/>
                  </a:lnTo>
                  <a:lnTo>
                    <a:pt x="1329211" y="1155836"/>
                  </a:lnTo>
                  <a:lnTo>
                    <a:pt x="115583" y="1155836"/>
                  </a:lnTo>
                  <a:lnTo>
                    <a:pt x="70593" y="1146752"/>
                  </a:lnTo>
                  <a:lnTo>
                    <a:pt x="33853" y="1121982"/>
                  </a:lnTo>
                  <a:lnTo>
                    <a:pt x="9083" y="1085242"/>
                  </a:lnTo>
                  <a:lnTo>
                    <a:pt x="0" y="1040252"/>
                  </a:lnTo>
                  <a:lnTo>
                    <a:pt x="0" y="115583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913396" y="3099308"/>
            <a:ext cx="1257300" cy="79692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ctr">
              <a:lnSpc>
                <a:spcPct val="90600"/>
              </a:lnSpc>
              <a:spcBef>
                <a:spcPts val="3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Accuracy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cohesion in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speaking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161255" y="4779501"/>
            <a:ext cx="2706370" cy="1169035"/>
            <a:chOff x="7161255" y="4779501"/>
            <a:chExt cx="2706370" cy="1169035"/>
          </a:xfrm>
        </p:grpSpPr>
        <p:sp>
          <p:nvSpPr>
            <p:cNvPr id="33" name="object 33"/>
            <p:cNvSpPr/>
            <p:nvPr/>
          </p:nvSpPr>
          <p:spPr>
            <a:xfrm>
              <a:off x="7161255" y="5069650"/>
              <a:ext cx="1977389" cy="588645"/>
            </a:xfrm>
            <a:custGeom>
              <a:avLst/>
              <a:gdLst/>
              <a:ahLst/>
              <a:cxnLst/>
              <a:rect l="l" t="t" r="r" b="b"/>
              <a:pathLst>
                <a:path w="1977390" h="588645">
                  <a:moveTo>
                    <a:pt x="294119" y="0"/>
                  </a:moveTo>
                  <a:lnTo>
                    <a:pt x="0" y="294120"/>
                  </a:lnTo>
                  <a:lnTo>
                    <a:pt x="294119" y="588238"/>
                  </a:lnTo>
                  <a:lnTo>
                    <a:pt x="294119" y="470589"/>
                  </a:lnTo>
                  <a:lnTo>
                    <a:pt x="1977303" y="470589"/>
                  </a:lnTo>
                  <a:lnTo>
                    <a:pt x="1977303" y="117647"/>
                  </a:lnTo>
                  <a:lnTo>
                    <a:pt x="294119" y="117647"/>
                  </a:lnTo>
                  <a:lnTo>
                    <a:pt x="294119" y="0"/>
                  </a:lnTo>
                  <a:close/>
                </a:path>
              </a:pathLst>
            </a:custGeom>
            <a:solidFill>
              <a:srgbClr val="B0B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416161" y="4785851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59" h="1156335">
                  <a:moveTo>
                    <a:pt x="1329211" y="0"/>
                  </a:moveTo>
                  <a:lnTo>
                    <a:pt x="115583" y="0"/>
                  </a:lnTo>
                  <a:lnTo>
                    <a:pt x="70593" y="9083"/>
                  </a:lnTo>
                  <a:lnTo>
                    <a:pt x="33853" y="33853"/>
                  </a:lnTo>
                  <a:lnTo>
                    <a:pt x="9083" y="70593"/>
                  </a:lnTo>
                  <a:lnTo>
                    <a:pt x="0" y="115583"/>
                  </a:lnTo>
                  <a:lnTo>
                    <a:pt x="0" y="1040252"/>
                  </a:lnTo>
                  <a:lnTo>
                    <a:pt x="9083" y="1085243"/>
                  </a:lnTo>
                  <a:lnTo>
                    <a:pt x="33853" y="1121982"/>
                  </a:lnTo>
                  <a:lnTo>
                    <a:pt x="70593" y="1146753"/>
                  </a:lnTo>
                  <a:lnTo>
                    <a:pt x="115583" y="1155836"/>
                  </a:lnTo>
                  <a:lnTo>
                    <a:pt x="1329211" y="1155836"/>
                  </a:lnTo>
                  <a:lnTo>
                    <a:pt x="1374201" y="1146753"/>
                  </a:lnTo>
                  <a:lnTo>
                    <a:pt x="1410941" y="1121982"/>
                  </a:lnTo>
                  <a:lnTo>
                    <a:pt x="1435712" y="1085243"/>
                  </a:lnTo>
                  <a:lnTo>
                    <a:pt x="1444795" y="1040252"/>
                  </a:lnTo>
                  <a:lnTo>
                    <a:pt x="1444795" y="115583"/>
                  </a:lnTo>
                  <a:lnTo>
                    <a:pt x="1435712" y="70593"/>
                  </a:lnTo>
                  <a:lnTo>
                    <a:pt x="1410941" y="33853"/>
                  </a:lnTo>
                  <a:lnTo>
                    <a:pt x="1374201" y="9083"/>
                  </a:lnTo>
                  <a:lnTo>
                    <a:pt x="1329211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416161" y="4785851"/>
              <a:ext cx="1445260" cy="1156335"/>
            </a:xfrm>
            <a:custGeom>
              <a:avLst/>
              <a:gdLst/>
              <a:ahLst/>
              <a:cxnLst/>
              <a:rect l="l" t="t" r="r" b="b"/>
              <a:pathLst>
                <a:path w="1445259" h="1156335">
                  <a:moveTo>
                    <a:pt x="0" y="115583"/>
                  </a:moveTo>
                  <a:lnTo>
                    <a:pt x="9083" y="70593"/>
                  </a:lnTo>
                  <a:lnTo>
                    <a:pt x="33853" y="33853"/>
                  </a:lnTo>
                  <a:lnTo>
                    <a:pt x="70593" y="9083"/>
                  </a:lnTo>
                  <a:lnTo>
                    <a:pt x="115583" y="0"/>
                  </a:lnTo>
                  <a:lnTo>
                    <a:pt x="1329211" y="0"/>
                  </a:lnTo>
                  <a:lnTo>
                    <a:pt x="1374201" y="9083"/>
                  </a:lnTo>
                  <a:lnTo>
                    <a:pt x="1410941" y="33853"/>
                  </a:lnTo>
                  <a:lnTo>
                    <a:pt x="1435711" y="70593"/>
                  </a:lnTo>
                  <a:lnTo>
                    <a:pt x="1444795" y="115583"/>
                  </a:lnTo>
                  <a:lnTo>
                    <a:pt x="1444795" y="1040252"/>
                  </a:lnTo>
                  <a:lnTo>
                    <a:pt x="1435711" y="1085242"/>
                  </a:lnTo>
                  <a:lnTo>
                    <a:pt x="1410941" y="1121982"/>
                  </a:lnTo>
                  <a:lnTo>
                    <a:pt x="1374201" y="1146752"/>
                  </a:lnTo>
                  <a:lnTo>
                    <a:pt x="1329211" y="1155836"/>
                  </a:lnTo>
                  <a:lnTo>
                    <a:pt x="115583" y="1155836"/>
                  </a:lnTo>
                  <a:lnTo>
                    <a:pt x="70593" y="1146752"/>
                  </a:lnTo>
                  <a:lnTo>
                    <a:pt x="33853" y="1121982"/>
                  </a:lnTo>
                  <a:lnTo>
                    <a:pt x="9083" y="1085242"/>
                  </a:lnTo>
                  <a:lnTo>
                    <a:pt x="0" y="1040252"/>
                  </a:lnTo>
                  <a:lnTo>
                    <a:pt x="0" y="115583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8610239" y="5187188"/>
            <a:ext cx="1057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bul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2437" y="208343"/>
            <a:ext cx="6735445" cy="1196975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246379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939"/>
              </a:spcBef>
            </a:pPr>
            <a:r>
              <a:rPr sz="4000" spc="-10" dirty="0">
                <a:latin typeface="Arial MT"/>
                <a:cs typeface="Arial MT"/>
              </a:rPr>
              <a:t>Affective</a:t>
            </a:r>
            <a:r>
              <a:rPr sz="4000" spc="-25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aspects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dirty="0">
                <a:latin typeface="Arial MT"/>
                <a:cs typeface="Arial MT"/>
              </a:rPr>
              <a:t>of</a:t>
            </a:r>
            <a:r>
              <a:rPr sz="4000" spc="-20" dirty="0">
                <a:latin typeface="Arial MT"/>
                <a:cs typeface="Arial MT"/>
              </a:rPr>
              <a:t> </a:t>
            </a:r>
            <a:r>
              <a:rPr sz="4000" spc="-5" dirty="0">
                <a:latin typeface="Arial MT"/>
                <a:cs typeface="Arial MT"/>
              </a:rPr>
              <a:t>SpLDs</a:t>
            </a:r>
            <a:endParaRPr sz="40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1711" y="3885464"/>
            <a:ext cx="2019472" cy="201947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72630" y="4568444"/>
            <a:ext cx="1397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Arial MT"/>
                <a:cs typeface="Arial MT"/>
              </a:rPr>
              <a:t>SpLDs</a:t>
            </a:r>
            <a:endParaRPr sz="36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00641" y="3454831"/>
            <a:ext cx="2411095" cy="1534795"/>
            <a:chOff x="2400641" y="3454831"/>
            <a:chExt cx="2411095" cy="15347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5204" y="4055451"/>
              <a:ext cx="1496419" cy="7592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0641" y="3454831"/>
              <a:ext cx="1918500" cy="15348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826586" y="3994911"/>
            <a:ext cx="10668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" dirty="0">
                <a:latin typeface="Arial MT"/>
                <a:cs typeface="Arial MT"/>
              </a:rPr>
              <a:t>Anxiety</a:t>
            </a:r>
            <a:endParaRPr sz="25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13324" y="1771261"/>
            <a:ext cx="1918970" cy="2129790"/>
            <a:chOff x="3813324" y="1771261"/>
            <a:chExt cx="1918970" cy="21297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6088" y="2465691"/>
              <a:ext cx="930851" cy="14351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3324" y="1771261"/>
              <a:ext cx="1918500" cy="15348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930279" y="1818639"/>
            <a:ext cx="1684655" cy="138493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 algn="ctr">
              <a:lnSpc>
                <a:spcPct val="85600"/>
              </a:lnSpc>
              <a:spcBef>
                <a:spcPts val="530"/>
              </a:spcBef>
            </a:pPr>
            <a:r>
              <a:rPr sz="2500" dirty="0">
                <a:latin typeface="Arial MT"/>
                <a:cs typeface="Arial MT"/>
              </a:rPr>
              <a:t>Low </a:t>
            </a:r>
            <a:r>
              <a:rPr sz="2500" spc="-5" dirty="0">
                <a:latin typeface="Arial MT"/>
                <a:cs typeface="Arial MT"/>
              </a:rPr>
              <a:t>self- </a:t>
            </a:r>
            <a:r>
              <a:rPr sz="2500" dirty="0">
                <a:latin typeface="Arial MT"/>
                <a:cs typeface="Arial MT"/>
              </a:rPr>
              <a:t> </a:t>
            </a:r>
            <a:r>
              <a:rPr sz="2500" spc="-5" dirty="0">
                <a:latin typeface="Arial MT"/>
                <a:cs typeface="Arial MT"/>
              </a:rPr>
              <a:t>esteem</a:t>
            </a:r>
            <a:r>
              <a:rPr sz="2500" spc="-8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and </a:t>
            </a:r>
            <a:r>
              <a:rPr sz="2500" spc="-680" dirty="0">
                <a:latin typeface="Arial MT"/>
                <a:cs typeface="Arial MT"/>
              </a:rPr>
              <a:t> </a:t>
            </a:r>
            <a:r>
              <a:rPr sz="2500" spc="-5" dirty="0">
                <a:latin typeface="Arial MT"/>
                <a:cs typeface="Arial MT"/>
              </a:rPr>
              <a:t>self- </a:t>
            </a:r>
            <a:r>
              <a:rPr sz="2500" dirty="0">
                <a:latin typeface="Arial MT"/>
                <a:cs typeface="Arial MT"/>
              </a:rPr>
              <a:t> </a:t>
            </a:r>
            <a:r>
              <a:rPr sz="2500" spc="-5" dirty="0">
                <a:latin typeface="Arial MT"/>
                <a:cs typeface="Arial MT"/>
              </a:rPr>
              <a:t>confidence</a:t>
            </a:r>
            <a:endParaRPr sz="25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11069" y="1771261"/>
            <a:ext cx="1918970" cy="2129790"/>
            <a:chOff x="6011069" y="1771261"/>
            <a:chExt cx="1918970" cy="212979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95955" y="2465691"/>
              <a:ext cx="930851" cy="14351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11069" y="1771261"/>
              <a:ext cx="1918500" cy="153480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234069" y="2147823"/>
            <a:ext cx="1473200" cy="7239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 indent="211454">
              <a:lnSpc>
                <a:spcPts val="2500"/>
              </a:lnSpc>
              <a:spcBef>
                <a:spcPts val="600"/>
              </a:spcBef>
            </a:pPr>
            <a:r>
              <a:rPr sz="2500" dirty="0">
                <a:latin typeface="Arial MT"/>
                <a:cs typeface="Arial MT"/>
              </a:rPr>
              <a:t>Loss of </a:t>
            </a:r>
            <a:r>
              <a:rPr sz="2500" spc="5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mo</a:t>
            </a:r>
            <a:r>
              <a:rPr sz="2500" spc="-5" dirty="0">
                <a:latin typeface="Arial MT"/>
                <a:cs typeface="Arial MT"/>
              </a:rPr>
              <a:t>t</a:t>
            </a:r>
            <a:r>
              <a:rPr sz="2500" dirty="0">
                <a:latin typeface="Arial MT"/>
                <a:cs typeface="Arial MT"/>
              </a:rPr>
              <a:t>iva</a:t>
            </a:r>
            <a:r>
              <a:rPr sz="2500" spc="-5" dirty="0">
                <a:latin typeface="Arial MT"/>
                <a:cs typeface="Arial MT"/>
              </a:rPr>
              <a:t>t</a:t>
            </a:r>
            <a:r>
              <a:rPr sz="2500" dirty="0">
                <a:latin typeface="Arial MT"/>
                <a:cs typeface="Arial MT"/>
              </a:rPr>
              <a:t>ion</a:t>
            </a:r>
            <a:endParaRPr sz="25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931270" y="3454831"/>
            <a:ext cx="2411095" cy="1534795"/>
            <a:chOff x="6931270" y="3454831"/>
            <a:chExt cx="2411095" cy="1534795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31270" y="4055451"/>
              <a:ext cx="1496420" cy="75925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23753" y="3454831"/>
              <a:ext cx="1918500" cy="153480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802518" y="3808983"/>
            <a:ext cx="1161415" cy="75120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21615" marR="5080" indent="-209550">
              <a:lnSpc>
                <a:spcPts val="2710"/>
              </a:lnSpc>
              <a:spcBef>
                <a:spcPts val="430"/>
              </a:spcBef>
            </a:pP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5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500" spc="-5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y  </a:t>
            </a: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(ASD)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2437" y="208343"/>
            <a:ext cx="6735445" cy="1196975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2203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735"/>
              </a:spcBef>
              <a:tabLst>
                <a:tab pos="2014855" algn="l"/>
              </a:tabLst>
            </a:pPr>
            <a:r>
              <a:rPr spc="-5" dirty="0">
                <a:latin typeface="Arial MT"/>
                <a:cs typeface="Arial MT"/>
              </a:rPr>
              <a:t>Social	</a:t>
            </a:r>
            <a:r>
              <a:rPr dirty="0">
                <a:latin typeface="Arial MT"/>
                <a:cs typeface="Arial MT"/>
              </a:rPr>
              <a:t>aspects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" dirty="0">
                <a:latin typeface="Arial MT"/>
                <a:cs typeface="Arial MT"/>
              </a:rPr>
              <a:t>SpLDs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1711" y="3885464"/>
            <a:ext cx="2019472" cy="201947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72630" y="4568444"/>
            <a:ext cx="1397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Arial MT"/>
                <a:cs typeface="Arial MT"/>
              </a:rPr>
              <a:t>SpLDs</a:t>
            </a:r>
            <a:endParaRPr sz="36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00641" y="3454831"/>
            <a:ext cx="2411095" cy="1534795"/>
            <a:chOff x="2400641" y="3454831"/>
            <a:chExt cx="2411095" cy="15347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5204" y="4055451"/>
              <a:ext cx="1496419" cy="7592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0641" y="3454831"/>
              <a:ext cx="1918500" cy="15348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493021" y="3896867"/>
            <a:ext cx="1734185" cy="59563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508000">
              <a:lnSpc>
                <a:spcPts val="2090"/>
              </a:lnSpc>
              <a:spcBef>
                <a:spcPts val="425"/>
              </a:spcBef>
            </a:pPr>
            <a:r>
              <a:rPr sz="2000" dirty="0">
                <a:latin typeface="Arial MT"/>
                <a:cs typeface="Arial MT"/>
              </a:rPr>
              <a:t>Social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communica</a:t>
            </a:r>
            <a:r>
              <a:rPr sz="2000" spc="-5" dirty="0">
                <a:latin typeface="Arial MT"/>
                <a:cs typeface="Arial MT"/>
              </a:rPr>
              <a:t>t</a:t>
            </a:r>
            <a:r>
              <a:rPr sz="2000" dirty="0">
                <a:latin typeface="Arial MT"/>
                <a:cs typeface="Arial MT"/>
              </a:rPr>
              <a:t>ion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13324" y="1771261"/>
            <a:ext cx="1918970" cy="2129790"/>
            <a:chOff x="3813324" y="1771261"/>
            <a:chExt cx="1918970" cy="21297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6088" y="2465691"/>
              <a:ext cx="930851" cy="14351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3324" y="1771261"/>
              <a:ext cx="1918500" cy="15348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096299" y="2211323"/>
            <a:ext cx="1353185" cy="5988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37185" marR="5080" indent="-325120">
              <a:lnSpc>
                <a:spcPts val="2110"/>
              </a:lnSpc>
              <a:spcBef>
                <a:spcPts val="409"/>
              </a:spcBef>
            </a:pPr>
            <a:r>
              <a:rPr sz="2000" dirty="0">
                <a:latin typeface="Arial MT"/>
                <a:cs typeface="Arial MT"/>
              </a:rPr>
              <a:t>Perspec</a:t>
            </a:r>
            <a:r>
              <a:rPr sz="2000" spc="-5" dirty="0">
                <a:latin typeface="Arial MT"/>
                <a:cs typeface="Arial MT"/>
              </a:rPr>
              <a:t>t</a:t>
            </a:r>
            <a:r>
              <a:rPr sz="2000" dirty="0">
                <a:latin typeface="Arial MT"/>
                <a:cs typeface="Arial MT"/>
              </a:rPr>
              <a:t>ive  </a:t>
            </a:r>
            <a:r>
              <a:rPr sz="2000" spc="-5" dirty="0">
                <a:latin typeface="Arial MT"/>
                <a:cs typeface="Arial MT"/>
              </a:rPr>
              <a:t>taking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11069" y="1771261"/>
            <a:ext cx="1918970" cy="2129790"/>
            <a:chOff x="6011069" y="1771261"/>
            <a:chExt cx="1918970" cy="212979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95955" y="2465691"/>
              <a:ext cx="930851" cy="14351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11069" y="1771261"/>
              <a:ext cx="1918500" cy="153480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209144" y="2080259"/>
            <a:ext cx="1522730" cy="8636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algn="ctr">
              <a:lnSpc>
                <a:spcPct val="87500"/>
              </a:lnSpc>
              <a:spcBef>
                <a:spcPts val="400"/>
              </a:spcBef>
            </a:pPr>
            <a:r>
              <a:rPr sz="2000" dirty="0">
                <a:latin typeface="Arial MT"/>
                <a:cs typeface="Arial MT"/>
              </a:rPr>
              <a:t>Collabora</a:t>
            </a:r>
            <a:r>
              <a:rPr sz="2000" spc="-5" dirty="0">
                <a:latin typeface="Arial MT"/>
                <a:cs typeface="Arial MT"/>
              </a:rPr>
              <a:t>t</a:t>
            </a:r>
            <a:r>
              <a:rPr sz="2000" dirty="0">
                <a:latin typeface="Arial MT"/>
                <a:cs typeface="Arial MT"/>
              </a:rPr>
              <a:t>ion  and co-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operation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931270" y="3454831"/>
            <a:ext cx="2411095" cy="1534795"/>
            <a:chOff x="6931270" y="3454831"/>
            <a:chExt cx="2411095" cy="1534795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31270" y="4055451"/>
              <a:ext cx="1496420" cy="75925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23753" y="3454831"/>
              <a:ext cx="1918500" cy="153480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593825" y="3893820"/>
            <a:ext cx="1578610" cy="60769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236854" marR="5080" indent="-224790">
              <a:lnSpc>
                <a:spcPts val="2180"/>
              </a:lnSpc>
              <a:spcBef>
                <a:spcPts val="35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Following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rules </a:t>
            </a:r>
            <a:r>
              <a:rPr sz="2000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norms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4215" y="304801"/>
            <a:ext cx="6015355" cy="1155065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26162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060"/>
              </a:spcBef>
            </a:pPr>
            <a:r>
              <a:rPr sz="3700" spc="-5" dirty="0">
                <a:latin typeface="Arial MT"/>
                <a:cs typeface="Arial MT"/>
              </a:rPr>
              <a:t>Strengths</a:t>
            </a:r>
            <a:r>
              <a:rPr sz="3700" spc="-2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related</a:t>
            </a:r>
            <a:r>
              <a:rPr sz="3700" spc="-15" dirty="0">
                <a:latin typeface="Arial MT"/>
                <a:cs typeface="Arial MT"/>
              </a:rPr>
              <a:t> </a:t>
            </a:r>
            <a:r>
              <a:rPr sz="3700" spc="-5" dirty="0">
                <a:latin typeface="Arial MT"/>
                <a:cs typeface="Arial MT"/>
              </a:rPr>
              <a:t>to</a:t>
            </a:r>
            <a:r>
              <a:rPr sz="3700" spc="-1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SpLDs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71764" y="1643067"/>
            <a:ext cx="4574427" cy="50633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631432" y="3745483"/>
            <a:ext cx="18554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latin typeface="Arial MT"/>
                <a:cs typeface="Arial MT"/>
              </a:rPr>
              <a:t>Sp</a:t>
            </a:r>
            <a:r>
              <a:rPr sz="4800" spc="-5" dirty="0">
                <a:latin typeface="Arial MT"/>
                <a:cs typeface="Arial MT"/>
              </a:rPr>
              <a:t>L</a:t>
            </a:r>
            <a:r>
              <a:rPr sz="4800" dirty="0">
                <a:latin typeface="Arial MT"/>
                <a:cs typeface="Arial MT"/>
              </a:rPr>
              <a:t>Ds</a:t>
            </a:r>
            <a:endParaRPr sz="4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11505" y="2076196"/>
            <a:ext cx="695325" cy="49784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indent="32384">
              <a:lnSpc>
                <a:spcPts val="1800"/>
              </a:lnSpc>
              <a:spcBef>
                <a:spcPts val="259"/>
              </a:spcBef>
            </a:pPr>
            <a:r>
              <a:rPr sz="1600" spc="-5" dirty="0">
                <a:latin typeface="Calibri"/>
                <a:cs typeface="Calibri"/>
              </a:rPr>
              <a:t>Holistic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dirty="0">
                <a:latin typeface="Calibri"/>
                <a:cs typeface="Calibri"/>
              </a:rPr>
              <a:t>k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dirty="0"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33549" y="3100323"/>
            <a:ext cx="8121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Calibri"/>
                <a:cs typeface="Calibri"/>
              </a:rPr>
              <a:t>Creativity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00813" y="4926076"/>
            <a:ext cx="87756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Calibri"/>
                <a:cs typeface="Calibri"/>
              </a:rPr>
              <a:t>Originality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96157" y="5724652"/>
            <a:ext cx="925830" cy="49784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indent="172720">
              <a:lnSpc>
                <a:spcPts val="1800"/>
              </a:lnSpc>
              <a:spcBef>
                <a:spcPts val="259"/>
              </a:spcBef>
            </a:pPr>
            <a:r>
              <a:rPr sz="1600" spc="-5" dirty="0">
                <a:latin typeface="Calibri"/>
                <a:cs typeface="Calibri"/>
              </a:rPr>
              <a:t>Spatial </a:t>
            </a:r>
            <a:r>
              <a:rPr sz="1600" dirty="0">
                <a:latin typeface="Calibri"/>
                <a:cs typeface="Calibri"/>
              </a:rPr>
              <a:t> k</a:t>
            </a:r>
            <a:r>
              <a:rPr sz="1600" spc="-5" dirty="0">
                <a:latin typeface="Calibri"/>
                <a:cs typeface="Calibri"/>
              </a:rPr>
              <a:t>n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dirty="0">
                <a:latin typeface="Calibri"/>
                <a:cs typeface="Calibri"/>
              </a:rPr>
              <a:t>wl</a:t>
            </a:r>
            <a:r>
              <a:rPr sz="1600" spc="-5" dirty="0">
                <a:latin typeface="Calibri"/>
                <a:cs typeface="Calibri"/>
              </a:rPr>
              <a:t>ed</a:t>
            </a:r>
            <a:r>
              <a:rPr sz="1600" spc="-15" dirty="0">
                <a:latin typeface="Calibri"/>
                <a:cs typeface="Calibri"/>
              </a:rPr>
              <a:t>g</a:t>
            </a:r>
            <a:r>
              <a:rPr sz="1600" dirty="0">
                <a:latin typeface="Calibri"/>
                <a:cs typeface="Calibri"/>
              </a:rPr>
              <a:t>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6590" y="4813300"/>
            <a:ext cx="784225" cy="49784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04775" marR="5080" indent="-92710">
              <a:lnSpc>
                <a:spcPts val="1800"/>
              </a:lnSpc>
              <a:spcBef>
                <a:spcPts val="259"/>
              </a:spcBef>
            </a:pPr>
            <a:r>
              <a:rPr sz="1600" dirty="0">
                <a:latin typeface="Calibri"/>
                <a:cs typeface="Calibri"/>
              </a:rPr>
              <a:t>P</a:t>
            </a:r>
            <a:r>
              <a:rPr sz="1600" spc="-30" dirty="0">
                <a:latin typeface="Calibri"/>
                <a:cs typeface="Calibri"/>
              </a:rPr>
              <a:t>r</a:t>
            </a:r>
            <a:r>
              <a:rPr sz="1600" dirty="0">
                <a:latin typeface="Calibri"/>
                <a:cs typeface="Calibri"/>
              </a:rPr>
              <a:t>oble</a:t>
            </a:r>
            <a:r>
              <a:rPr sz="1600" spc="-5" dirty="0">
                <a:latin typeface="Calibri"/>
                <a:cs typeface="Calibri"/>
              </a:rPr>
              <a:t>m</a:t>
            </a:r>
            <a:r>
              <a:rPr sz="1600" dirty="0">
                <a:latin typeface="Calibri"/>
                <a:cs typeface="Calibri"/>
              </a:rPr>
              <a:t>-  </a:t>
            </a:r>
            <a:r>
              <a:rPr sz="1600" spc="-5" dirty="0">
                <a:latin typeface="Calibri"/>
                <a:cs typeface="Calibri"/>
              </a:rPr>
              <a:t>solving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3601" y="2987547"/>
            <a:ext cx="870585" cy="49784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95580" marR="5080" indent="-183515">
              <a:lnSpc>
                <a:spcPts val="1800"/>
              </a:lnSpc>
              <a:spcBef>
                <a:spcPts val="259"/>
              </a:spcBef>
            </a:pPr>
            <a:r>
              <a:rPr sz="1600" spc="-35" dirty="0">
                <a:latin typeface="Calibri"/>
                <a:cs typeface="Calibri"/>
              </a:rPr>
              <a:t>P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r</a:t>
            </a:r>
            <a:r>
              <a:rPr sz="1600" dirty="0">
                <a:latin typeface="Calibri"/>
                <a:cs typeface="Calibri"/>
              </a:rPr>
              <a:t>iphe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dirty="0">
                <a:latin typeface="Calibri"/>
                <a:cs typeface="Calibri"/>
              </a:rPr>
              <a:t>al  </a:t>
            </a:r>
            <a:r>
              <a:rPr sz="1600" spc="-5" dirty="0">
                <a:latin typeface="Calibri"/>
                <a:cs typeface="Calibri"/>
              </a:rPr>
              <a:t>vision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1" y="4586732"/>
            <a:ext cx="550735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25" dirty="0">
                <a:latin typeface="Calibri Light"/>
                <a:cs typeface="Calibri Light"/>
              </a:rPr>
              <a:t>Universal</a:t>
            </a:r>
            <a:r>
              <a:rPr sz="6600" spc="-70" dirty="0">
                <a:latin typeface="Calibri Light"/>
                <a:cs typeface="Calibri Light"/>
              </a:rPr>
              <a:t> </a:t>
            </a:r>
            <a:r>
              <a:rPr sz="6600" spc="-5" dirty="0">
                <a:latin typeface="Calibri Light"/>
                <a:cs typeface="Calibri Light"/>
              </a:rPr>
              <a:t>design</a:t>
            </a:r>
            <a:endParaRPr sz="66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" y="0"/>
            <a:ext cx="12192000" cy="4243070"/>
            <a:chOff x="20" y="0"/>
            <a:chExt cx="12192000" cy="42430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" y="10"/>
              <a:ext cx="4059915" cy="42425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0481" y="0"/>
              <a:ext cx="8101517" cy="42428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5856"/>
            <a:ext cx="10198735" cy="683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300" spc="25" dirty="0"/>
              <a:t>Universal</a:t>
            </a:r>
            <a:r>
              <a:rPr sz="4300" spc="30" dirty="0"/>
              <a:t> </a:t>
            </a:r>
            <a:r>
              <a:rPr sz="4300" spc="35" dirty="0"/>
              <a:t>design: </a:t>
            </a:r>
            <a:r>
              <a:rPr sz="4300" spc="40" dirty="0"/>
              <a:t>Overview</a:t>
            </a:r>
            <a:r>
              <a:rPr sz="4300" spc="25" dirty="0"/>
              <a:t> </a:t>
            </a:r>
            <a:r>
              <a:rPr sz="4300" spc="40" dirty="0"/>
              <a:t>of</a:t>
            </a:r>
            <a:r>
              <a:rPr sz="4300" spc="25" dirty="0"/>
              <a:t> </a:t>
            </a:r>
            <a:r>
              <a:rPr sz="4300" spc="50" dirty="0"/>
              <a:t>main</a:t>
            </a:r>
            <a:r>
              <a:rPr sz="4300" spc="25" dirty="0"/>
              <a:t> </a:t>
            </a:r>
            <a:r>
              <a:rPr sz="4300" spc="35" dirty="0"/>
              <a:t>principles</a:t>
            </a:r>
            <a:endParaRPr sz="43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6784" y="1855147"/>
          <a:ext cx="5484495" cy="1888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3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10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0C9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4472C4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4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4472C4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0C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472C4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4472C4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0C9E4"/>
                    </a:solidFill>
                  </a:tcPr>
                </a:tc>
                <a:tc>
                  <a:txBody>
                    <a:bodyPr/>
                    <a:lstStyle/>
                    <a:p>
                      <a:pPr marL="181610" marR="82550">
                        <a:lnSpc>
                          <a:spcPct val="91800"/>
                        </a:lnSpc>
                        <a:spcBef>
                          <a:spcPts val="1670"/>
                        </a:spcBef>
                      </a:pPr>
                      <a:r>
                        <a:rPr sz="1700" spc="-35" dirty="0">
                          <a:latin typeface="Calibri"/>
                          <a:cs typeface="Calibri"/>
                        </a:rPr>
                        <a:t>We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should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give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learners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different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opportunities and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choices 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how they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access </a:t>
                      </a:r>
                      <a:r>
                        <a:rPr sz="1700" spc="-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information;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example,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by how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they 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perceive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(visually,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as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in 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reading, or </a:t>
                      </a:r>
                      <a:r>
                        <a:rPr sz="1700" spc="-25" dirty="0">
                          <a:latin typeface="Calibri"/>
                          <a:cs typeface="Calibri"/>
                        </a:rPr>
                        <a:t>aurally,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as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listening).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120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4472C4"/>
                      </a:solidFill>
                      <a:prstDash val="solid"/>
                    </a:lnR>
                    <a:lnT w="9525">
                      <a:solidFill>
                        <a:srgbClr val="4472C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4472C4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472C4"/>
                      </a:solidFill>
                      <a:prstDash val="solid"/>
                    </a:lnL>
                    <a:lnR w="9525">
                      <a:solidFill>
                        <a:srgbClr val="4472C4"/>
                      </a:solidFill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37809" y="1855147"/>
          <a:ext cx="5484495" cy="1888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3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10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0C9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4472C4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4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4472C4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0C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472C4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4472C4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0C9E4"/>
                    </a:solidFill>
                  </a:tcPr>
                </a:tc>
                <a:tc>
                  <a:txBody>
                    <a:bodyPr/>
                    <a:lstStyle/>
                    <a:p>
                      <a:pPr marL="181610" marR="141605">
                        <a:lnSpc>
                          <a:spcPct val="91400"/>
                        </a:lnSpc>
                        <a:spcBef>
                          <a:spcPts val="740"/>
                        </a:spcBef>
                      </a:pPr>
                      <a:r>
                        <a:rPr sz="1700" spc="-5" dirty="0">
                          <a:latin typeface="Calibri"/>
                          <a:cs typeface="Calibri"/>
                        </a:rPr>
                        <a:t>Multiple means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of action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expression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should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offered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students</a:t>
                      </a:r>
                      <a:r>
                        <a:rPr sz="1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practise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what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they learned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or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demonstrate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their 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knowledge in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tests.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These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means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for</a:t>
                      </a:r>
                      <a:endParaRPr sz="1700">
                        <a:latin typeface="Calibri"/>
                        <a:cs typeface="Calibri"/>
                      </a:endParaRPr>
                    </a:p>
                    <a:p>
                      <a:pPr marL="181610" marR="542925">
                        <a:lnSpc>
                          <a:spcPts val="1800"/>
                        </a:lnSpc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expression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can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involve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physical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action,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or </a:t>
                      </a:r>
                      <a:r>
                        <a:rPr sz="1700" spc="-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choices between writing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and speaking.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4472C4"/>
                      </a:solidFill>
                      <a:prstDash val="solid"/>
                    </a:lnR>
                    <a:lnT w="9525">
                      <a:solidFill>
                        <a:srgbClr val="4472C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4472C4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472C4"/>
                      </a:solidFill>
                      <a:prstDash val="solid"/>
                    </a:lnL>
                    <a:lnR w="9525">
                      <a:solidFill>
                        <a:srgbClr val="4472C4"/>
                      </a:solidFill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187297" y="3921652"/>
          <a:ext cx="5484495" cy="1888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3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1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0C9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4472C4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4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4472C4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0C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472C4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4472C4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0C9E4"/>
                    </a:solidFill>
                  </a:tcPr>
                </a:tc>
                <a:tc>
                  <a:txBody>
                    <a:bodyPr/>
                    <a:lstStyle/>
                    <a:p>
                      <a:pPr marL="181610" marR="193675">
                        <a:lnSpc>
                          <a:spcPct val="91800"/>
                        </a:lnSpc>
                        <a:spcBef>
                          <a:spcPts val="1670"/>
                        </a:spcBef>
                      </a:pPr>
                      <a:r>
                        <a:rPr sz="1700" spc="-35" dirty="0">
                          <a:latin typeface="Calibri"/>
                          <a:cs typeface="Calibri"/>
                        </a:rPr>
                        <a:t>We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should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use 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20" dirty="0">
                          <a:latin typeface="Calibri"/>
                          <a:cs typeface="Calibri"/>
                        </a:rPr>
                        <a:t>ways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of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engaging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students,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arousing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interest,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maintaining </a:t>
                      </a:r>
                      <a:r>
                        <a:rPr sz="1700" spc="-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their motivation and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helping 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them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regulating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own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learning,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i.e.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appropriate</a:t>
                      </a:r>
                      <a:r>
                        <a:rPr sz="1700" spc="-5" dirty="0">
                          <a:latin typeface="Calibri"/>
                          <a:cs typeface="Calibri"/>
                        </a:rPr>
                        <a:t> learning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strategies.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1209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4472C4"/>
                      </a:solidFill>
                      <a:prstDash val="solid"/>
                    </a:lnR>
                    <a:lnT w="9525">
                      <a:solidFill>
                        <a:srgbClr val="4472C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0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4472C4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472C4"/>
                      </a:solidFill>
                      <a:prstDash val="solid"/>
                    </a:lnL>
                    <a:lnR w="9525">
                      <a:solidFill>
                        <a:srgbClr val="4472C4"/>
                      </a:solidFill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5691" y="1568196"/>
            <a:ext cx="1863089" cy="95504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>
              <a:lnSpc>
                <a:spcPts val="3479"/>
              </a:lnSpc>
              <a:spcBef>
                <a:spcPts val="515"/>
              </a:spcBef>
            </a:pPr>
            <a:r>
              <a:rPr sz="3200" spc="-5" dirty="0"/>
              <a:t>Options</a:t>
            </a:r>
            <a:r>
              <a:rPr sz="3200" spc="-75" dirty="0"/>
              <a:t> </a:t>
            </a:r>
            <a:r>
              <a:rPr sz="3200" spc="-25" dirty="0"/>
              <a:t>for </a:t>
            </a:r>
            <a:r>
              <a:rPr sz="3200" spc="-710" dirty="0"/>
              <a:t> </a:t>
            </a:r>
            <a:r>
              <a:rPr sz="3200" spc="-10" dirty="0"/>
              <a:t>expression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7133" y="772372"/>
            <a:ext cx="8039713" cy="51655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175" y="4318764"/>
            <a:ext cx="3241787" cy="50006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993" y="614944"/>
            <a:ext cx="3208020" cy="1910080"/>
          </a:xfrm>
          <a:custGeom>
            <a:avLst/>
            <a:gdLst/>
            <a:ahLst/>
            <a:cxnLst/>
            <a:rect l="l" t="t" r="r" b="b"/>
            <a:pathLst>
              <a:path w="3208020" h="1910080">
                <a:moveTo>
                  <a:pt x="3207570" y="0"/>
                </a:moveTo>
                <a:lnTo>
                  <a:pt x="0" y="0"/>
                </a:lnTo>
                <a:lnTo>
                  <a:pt x="0" y="1909745"/>
                </a:lnTo>
                <a:lnTo>
                  <a:pt x="3207570" y="1909745"/>
                </a:lnTo>
                <a:lnTo>
                  <a:pt x="320757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1734" y="1040891"/>
            <a:ext cx="2764790" cy="9582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500"/>
              </a:spcBef>
            </a:pPr>
            <a:r>
              <a:rPr sz="3200" spc="-15" dirty="0">
                <a:solidFill>
                  <a:srgbClr val="FFFFFF"/>
                </a:solidFill>
              </a:rPr>
              <a:t>Graduated</a:t>
            </a:r>
            <a:r>
              <a:rPr sz="3200" spc="-75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levels </a:t>
            </a:r>
            <a:r>
              <a:rPr sz="3200" spc="-710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of</a:t>
            </a:r>
            <a:r>
              <a:rPr sz="3200" spc="-10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support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112993" y="376195"/>
            <a:ext cx="12079605" cy="6106160"/>
            <a:chOff x="112993" y="376195"/>
            <a:chExt cx="12079605" cy="61061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829" y="376195"/>
              <a:ext cx="9275170" cy="61056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993" y="4451960"/>
              <a:ext cx="3241788" cy="5000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5720" y="345259"/>
            <a:ext cx="9618345" cy="132588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39370" rIns="0" bIns="0" rtlCol="0">
            <a:spAutoFit/>
          </a:bodyPr>
          <a:lstStyle/>
          <a:p>
            <a:pPr marL="91440" marR="2114550">
              <a:lnSpc>
                <a:spcPts val="4700"/>
              </a:lnSpc>
              <a:spcBef>
                <a:spcPts val="310"/>
              </a:spcBef>
            </a:pPr>
            <a:r>
              <a:rPr spc="-25" dirty="0"/>
              <a:t>Advantages</a:t>
            </a:r>
            <a:r>
              <a:rPr dirty="0"/>
              <a:t> of </a:t>
            </a:r>
            <a:r>
              <a:rPr spc="-5" dirty="0"/>
              <a:t>online</a:t>
            </a:r>
            <a:r>
              <a:rPr spc="5" dirty="0"/>
              <a:t> </a:t>
            </a:r>
            <a:r>
              <a:rPr spc="-5" dirty="0"/>
              <a:t>learning</a:t>
            </a:r>
            <a:r>
              <a:rPr dirty="0"/>
              <a:t> </a:t>
            </a:r>
            <a:r>
              <a:rPr spc="-40" dirty="0"/>
              <a:t>for </a:t>
            </a:r>
            <a:r>
              <a:rPr spc="-980" dirty="0"/>
              <a:t> </a:t>
            </a:r>
            <a:r>
              <a:rPr spc="-15" dirty="0"/>
              <a:t>students</a:t>
            </a:r>
            <a:r>
              <a:rPr spc="-5" dirty="0"/>
              <a:t> </a:t>
            </a:r>
            <a:r>
              <a:rPr dirty="0"/>
              <a:t>with</a:t>
            </a:r>
            <a:r>
              <a:rPr spc="5" dirty="0"/>
              <a:t> </a:t>
            </a:r>
            <a:r>
              <a:rPr spc="-5" dirty="0"/>
              <a:t>SpLDs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01342" y="2363034"/>
            <a:ext cx="7440930" cy="685165"/>
            <a:chOff x="2301342" y="2363034"/>
            <a:chExt cx="7440930" cy="685165"/>
          </a:xfrm>
        </p:grpSpPr>
        <p:sp>
          <p:nvSpPr>
            <p:cNvPr id="4" name="object 4"/>
            <p:cNvSpPr/>
            <p:nvPr/>
          </p:nvSpPr>
          <p:spPr>
            <a:xfrm>
              <a:off x="2643926" y="2369384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4">
                  <a:moveTo>
                    <a:pt x="7091725" y="0"/>
                  </a:moveTo>
                  <a:lnTo>
                    <a:pt x="336228" y="0"/>
                  </a:lnTo>
                  <a:lnTo>
                    <a:pt x="0" y="336232"/>
                  </a:lnTo>
                  <a:lnTo>
                    <a:pt x="336228" y="672464"/>
                  </a:lnTo>
                  <a:lnTo>
                    <a:pt x="7091725" y="672464"/>
                  </a:lnTo>
                  <a:lnTo>
                    <a:pt x="7091725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43926" y="2369385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4">
                  <a:moveTo>
                    <a:pt x="7091726" y="672464"/>
                  </a:moveTo>
                  <a:lnTo>
                    <a:pt x="336229" y="672464"/>
                  </a:lnTo>
                  <a:lnTo>
                    <a:pt x="0" y="336232"/>
                  </a:lnTo>
                  <a:lnTo>
                    <a:pt x="336229" y="0"/>
                  </a:lnTo>
                  <a:lnTo>
                    <a:pt x="7091726" y="0"/>
                  </a:lnTo>
                  <a:lnTo>
                    <a:pt x="7091726" y="67246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07692" y="2369384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4">
                  <a:moveTo>
                    <a:pt x="336232" y="0"/>
                  </a:moveTo>
                  <a:lnTo>
                    <a:pt x="290607" y="3069"/>
                  </a:lnTo>
                  <a:lnTo>
                    <a:pt x="246848" y="12010"/>
                  </a:lnTo>
                  <a:lnTo>
                    <a:pt x="205355" y="26422"/>
                  </a:lnTo>
                  <a:lnTo>
                    <a:pt x="166529" y="45905"/>
                  </a:lnTo>
                  <a:lnTo>
                    <a:pt x="130770" y="70058"/>
                  </a:lnTo>
                  <a:lnTo>
                    <a:pt x="98479" y="98480"/>
                  </a:lnTo>
                  <a:lnTo>
                    <a:pt x="70058" y="130771"/>
                  </a:lnTo>
                  <a:lnTo>
                    <a:pt x="45905" y="166529"/>
                  </a:lnTo>
                  <a:lnTo>
                    <a:pt x="26422" y="205355"/>
                  </a:lnTo>
                  <a:lnTo>
                    <a:pt x="12010" y="246848"/>
                  </a:lnTo>
                  <a:lnTo>
                    <a:pt x="3069" y="290607"/>
                  </a:lnTo>
                  <a:lnTo>
                    <a:pt x="0" y="336232"/>
                  </a:lnTo>
                  <a:lnTo>
                    <a:pt x="3069" y="381857"/>
                  </a:lnTo>
                  <a:lnTo>
                    <a:pt x="12010" y="425616"/>
                  </a:lnTo>
                  <a:lnTo>
                    <a:pt x="26422" y="467109"/>
                  </a:lnTo>
                  <a:lnTo>
                    <a:pt x="45905" y="505935"/>
                  </a:lnTo>
                  <a:lnTo>
                    <a:pt x="70058" y="541693"/>
                  </a:lnTo>
                  <a:lnTo>
                    <a:pt x="98479" y="573984"/>
                  </a:lnTo>
                  <a:lnTo>
                    <a:pt x="130770" y="602406"/>
                  </a:lnTo>
                  <a:lnTo>
                    <a:pt x="166529" y="626559"/>
                  </a:lnTo>
                  <a:lnTo>
                    <a:pt x="205355" y="646042"/>
                  </a:lnTo>
                  <a:lnTo>
                    <a:pt x="246848" y="660454"/>
                  </a:lnTo>
                  <a:lnTo>
                    <a:pt x="290607" y="669395"/>
                  </a:lnTo>
                  <a:lnTo>
                    <a:pt x="336232" y="672464"/>
                  </a:lnTo>
                  <a:lnTo>
                    <a:pt x="381857" y="669395"/>
                  </a:lnTo>
                  <a:lnTo>
                    <a:pt x="425616" y="660454"/>
                  </a:lnTo>
                  <a:lnTo>
                    <a:pt x="467108" y="646042"/>
                  </a:lnTo>
                  <a:lnTo>
                    <a:pt x="505934" y="626559"/>
                  </a:lnTo>
                  <a:lnTo>
                    <a:pt x="541693" y="602406"/>
                  </a:lnTo>
                  <a:lnTo>
                    <a:pt x="573983" y="573984"/>
                  </a:lnTo>
                  <a:lnTo>
                    <a:pt x="602405" y="541693"/>
                  </a:lnTo>
                  <a:lnTo>
                    <a:pt x="626558" y="505935"/>
                  </a:lnTo>
                  <a:lnTo>
                    <a:pt x="646041" y="467109"/>
                  </a:lnTo>
                  <a:lnTo>
                    <a:pt x="660453" y="425616"/>
                  </a:lnTo>
                  <a:lnTo>
                    <a:pt x="669394" y="381857"/>
                  </a:lnTo>
                  <a:lnTo>
                    <a:pt x="672463" y="336232"/>
                  </a:lnTo>
                  <a:lnTo>
                    <a:pt x="669394" y="290607"/>
                  </a:lnTo>
                  <a:lnTo>
                    <a:pt x="660453" y="246848"/>
                  </a:lnTo>
                  <a:lnTo>
                    <a:pt x="646041" y="205355"/>
                  </a:lnTo>
                  <a:lnTo>
                    <a:pt x="626558" y="166529"/>
                  </a:lnTo>
                  <a:lnTo>
                    <a:pt x="602405" y="130771"/>
                  </a:lnTo>
                  <a:lnTo>
                    <a:pt x="573983" y="98480"/>
                  </a:lnTo>
                  <a:lnTo>
                    <a:pt x="541693" y="70058"/>
                  </a:lnTo>
                  <a:lnTo>
                    <a:pt x="505934" y="45905"/>
                  </a:lnTo>
                  <a:lnTo>
                    <a:pt x="467108" y="26422"/>
                  </a:lnTo>
                  <a:lnTo>
                    <a:pt x="425616" y="12010"/>
                  </a:lnTo>
                  <a:lnTo>
                    <a:pt x="381857" y="3069"/>
                  </a:lnTo>
                  <a:lnTo>
                    <a:pt x="336232" y="0"/>
                  </a:lnTo>
                  <a:close/>
                </a:path>
              </a:pathLst>
            </a:custGeom>
            <a:solidFill>
              <a:srgbClr val="F6C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07692" y="2369384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4">
                  <a:moveTo>
                    <a:pt x="0" y="336232"/>
                  </a:moveTo>
                  <a:lnTo>
                    <a:pt x="3069" y="290607"/>
                  </a:lnTo>
                  <a:lnTo>
                    <a:pt x="12010" y="246848"/>
                  </a:lnTo>
                  <a:lnTo>
                    <a:pt x="26422" y="205355"/>
                  </a:lnTo>
                  <a:lnTo>
                    <a:pt x="45905" y="166529"/>
                  </a:lnTo>
                  <a:lnTo>
                    <a:pt x="70058" y="130770"/>
                  </a:lnTo>
                  <a:lnTo>
                    <a:pt x="98480" y="98480"/>
                  </a:lnTo>
                  <a:lnTo>
                    <a:pt x="130770" y="70058"/>
                  </a:lnTo>
                  <a:lnTo>
                    <a:pt x="166529" y="45905"/>
                  </a:lnTo>
                  <a:lnTo>
                    <a:pt x="205355" y="26422"/>
                  </a:lnTo>
                  <a:lnTo>
                    <a:pt x="246848" y="12010"/>
                  </a:lnTo>
                  <a:lnTo>
                    <a:pt x="290607" y="3069"/>
                  </a:lnTo>
                  <a:lnTo>
                    <a:pt x="336232" y="0"/>
                  </a:lnTo>
                  <a:lnTo>
                    <a:pt x="381856" y="3069"/>
                  </a:lnTo>
                  <a:lnTo>
                    <a:pt x="425615" y="12010"/>
                  </a:lnTo>
                  <a:lnTo>
                    <a:pt x="467108" y="26422"/>
                  </a:lnTo>
                  <a:lnTo>
                    <a:pt x="505934" y="45905"/>
                  </a:lnTo>
                  <a:lnTo>
                    <a:pt x="541693" y="70058"/>
                  </a:lnTo>
                  <a:lnTo>
                    <a:pt x="573983" y="98480"/>
                  </a:lnTo>
                  <a:lnTo>
                    <a:pt x="602405" y="130770"/>
                  </a:lnTo>
                  <a:lnTo>
                    <a:pt x="626558" y="166529"/>
                  </a:lnTo>
                  <a:lnTo>
                    <a:pt x="646041" y="205355"/>
                  </a:lnTo>
                  <a:lnTo>
                    <a:pt x="660453" y="246848"/>
                  </a:lnTo>
                  <a:lnTo>
                    <a:pt x="669394" y="290607"/>
                  </a:lnTo>
                  <a:lnTo>
                    <a:pt x="672464" y="336232"/>
                  </a:lnTo>
                  <a:lnTo>
                    <a:pt x="669394" y="381856"/>
                  </a:lnTo>
                  <a:lnTo>
                    <a:pt x="660453" y="425615"/>
                  </a:lnTo>
                  <a:lnTo>
                    <a:pt x="646041" y="467108"/>
                  </a:lnTo>
                  <a:lnTo>
                    <a:pt x="626558" y="505934"/>
                  </a:lnTo>
                  <a:lnTo>
                    <a:pt x="602405" y="541693"/>
                  </a:lnTo>
                  <a:lnTo>
                    <a:pt x="573983" y="573983"/>
                  </a:lnTo>
                  <a:lnTo>
                    <a:pt x="541693" y="602405"/>
                  </a:lnTo>
                  <a:lnTo>
                    <a:pt x="505934" y="626558"/>
                  </a:lnTo>
                  <a:lnTo>
                    <a:pt x="467108" y="646041"/>
                  </a:lnTo>
                  <a:lnTo>
                    <a:pt x="425615" y="660453"/>
                  </a:lnTo>
                  <a:lnTo>
                    <a:pt x="381856" y="669394"/>
                  </a:lnTo>
                  <a:lnTo>
                    <a:pt x="336232" y="672464"/>
                  </a:lnTo>
                  <a:lnTo>
                    <a:pt x="290607" y="669394"/>
                  </a:lnTo>
                  <a:lnTo>
                    <a:pt x="246848" y="660453"/>
                  </a:lnTo>
                  <a:lnTo>
                    <a:pt x="205355" y="646041"/>
                  </a:lnTo>
                  <a:lnTo>
                    <a:pt x="166529" y="626558"/>
                  </a:lnTo>
                  <a:lnTo>
                    <a:pt x="130770" y="602405"/>
                  </a:lnTo>
                  <a:lnTo>
                    <a:pt x="98480" y="573983"/>
                  </a:lnTo>
                  <a:lnTo>
                    <a:pt x="70058" y="541693"/>
                  </a:lnTo>
                  <a:lnTo>
                    <a:pt x="45905" y="505934"/>
                  </a:lnTo>
                  <a:lnTo>
                    <a:pt x="26422" y="467108"/>
                  </a:lnTo>
                  <a:lnTo>
                    <a:pt x="12010" y="425615"/>
                  </a:lnTo>
                  <a:lnTo>
                    <a:pt x="3069" y="381856"/>
                  </a:lnTo>
                  <a:lnTo>
                    <a:pt x="0" y="3362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301342" y="3230521"/>
            <a:ext cx="7440930" cy="685165"/>
            <a:chOff x="2301342" y="3230521"/>
            <a:chExt cx="7440930" cy="685165"/>
          </a:xfrm>
        </p:grpSpPr>
        <p:sp>
          <p:nvSpPr>
            <p:cNvPr id="9" name="object 9"/>
            <p:cNvSpPr/>
            <p:nvPr/>
          </p:nvSpPr>
          <p:spPr>
            <a:xfrm>
              <a:off x="2643926" y="3236871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4">
                  <a:moveTo>
                    <a:pt x="7091725" y="0"/>
                  </a:moveTo>
                  <a:lnTo>
                    <a:pt x="336228" y="0"/>
                  </a:lnTo>
                  <a:lnTo>
                    <a:pt x="0" y="336232"/>
                  </a:lnTo>
                  <a:lnTo>
                    <a:pt x="336228" y="672463"/>
                  </a:lnTo>
                  <a:lnTo>
                    <a:pt x="7091725" y="672463"/>
                  </a:lnTo>
                  <a:lnTo>
                    <a:pt x="709172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43926" y="3236871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4">
                  <a:moveTo>
                    <a:pt x="7091726" y="672464"/>
                  </a:moveTo>
                  <a:lnTo>
                    <a:pt x="336229" y="672464"/>
                  </a:lnTo>
                  <a:lnTo>
                    <a:pt x="0" y="336232"/>
                  </a:lnTo>
                  <a:lnTo>
                    <a:pt x="336229" y="0"/>
                  </a:lnTo>
                  <a:lnTo>
                    <a:pt x="7091726" y="0"/>
                  </a:lnTo>
                  <a:lnTo>
                    <a:pt x="7091726" y="67246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07692" y="3236871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4">
                  <a:moveTo>
                    <a:pt x="336232" y="0"/>
                  </a:moveTo>
                  <a:lnTo>
                    <a:pt x="290607" y="3069"/>
                  </a:lnTo>
                  <a:lnTo>
                    <a:pt x="246848" y="12010"/>
                  </a:lnTo>
                  <a:lnTo>
                    <a:pt x="205355" y="26422"/>
                  </a:lnTo>
                  <a:lnTo>
                    <a:pt x="166529" y="45905"/>
                  </a:lnTo>
                  <a:lnTo>
                    <a:pt x="130770" y="70058"/>
                  </a:lnTo>
                  <a:lnTo>
                    <a:pt x="98479" y="98479"/>
                  </a:lnTo>
                  <a:lnTo>
                    <a:pt x="70058" y="130770"/>
                  </a:lnTo>
                  <a:lnTo>
                    <a:pt x="45905" y="166529"/>
                  </a:lnTo>
                  <a:lnTo>
                    <a:pt x="26422" y="205355"/>
                  </a:lnTo>
                  <a:lnTo>
                    <a:pt x="12010" y="246848"/>
                  </a:lnTo>
                  <a:lnTo>
                    <a:pt x="3069" y="290607"/>
                  </a:lnTo>
                  <a:lnTo>
                    <a:pt x="0" y="336232"/>
                  </a:lnTo>
                  <a:lnTo>
                    <a:pt x="3069" y="381857"/>
                  </a:lnTo>
                  <a:lnTo>
                    <a:pt x="12010" y="425616"/>
                  </a:lnTo>
                  <a:lnTo>
                    <a:pt x="26422" y="467108"/>
                  </a:lnTo>
                  <a:lnTo>
                    <a:pt x="45905" y="505934"/>
                  </a:lnTo>
                  <a:lnTo>
                    <a:pt x="70058" y="541693"/>
                  </a:lnTo>
                  <a:lnTo>
                    <a:pt x="98479" y="573983"/>
                  </a:lnTo>
                  <a:lnTo>
                    <a:pt x="130770" y="602405"/>
                  </a:lnTo>
                  <a:lnTo>
                    <a:pt x="166529" y="626558"/>
                  </a:lnTo>
                  <a:lnTo>
                    <a:pt x="205355" y="646041"/>
                  </a:lnTo>
                  <a:lnTo>
                    <a:pt x="246848" y="660453"/>
                  </a:lnTo>
                  <a:lnTo>
                    <a:pt x="290607" y="669394"/>
                  </a:lnTo>
                  <a:lnTo>
                    <a:pt x="336232" y="672463"/>
                  </a:lnTo>
                  <a:lnTo>
                    <a:pt x="381857" y="669394"/>
                  </a:lnTo>
                  <a:lnTo>
                    <a:pt x="425616" y="660453"/>
                  </a:lnTo>
                  <a:lnTo>
                    <a:pt x="467108" y="646041"/>
                  </a:lnTo>
                  <a:lnTo>
                    <a:pt x="505934" y="626558"/>
                  </a:lnTo>
                  <a:lnTo>
                    <a:pt x="541693" y="602405"/>
                  </a:lnTo>
                  <a:lnTo>
                    <a:pt x="573983" y="573983"/>
                  </a:lnTo>
                  <a:lnTo>
                    <a:pt x="602405" y="541693"/>
                  </a:lnTo>
                  <a:lnTo>
                    <a:pt x="626558" y="505934"/>
                  </a:lnTo>
                  <a:lnTo>
                    <a:pt x="646041" y="467108"/>
                  </a:lnTo>
                  <a:lnTo>
                    <a:pt x="660453" y="425616"/>
                  </a:lnTo>
                  <a:lnTo>
                    <a:pt x="669394" y="381857"/>
                  </a:lnTo>
                  <a:lnTo>
                    <a:pt x="672463" y="336232"/>
                  </a:lnTo>
                  <a:lnTo>
                    <a:pt x="669394" y="290607"/>
                  </a:lnTo>
                  <a:lnTo>
                    <a:pt x="660453" y="246848"/>
                  </a:lnTo>
                  <a:lnTo>
                    <a:pt x="646041" y="205355"/>
                  </a:lnTo>
                  <a:lnTo>
                    <a:pt x="626558" y="166529"/>
                  </a:lnTo>
                  <a:lnTo>
                    <a:pt x="602405" y="130770"/>
                  </a:lnTo>
                  <a:lnTo>
                    <a:pt x="573983" y="98479"/>
                  </a:lnTo>
                  <a:lnTo>
                    <a:pt x="541693" y="70058"/>
                  </a:lnTo>
                  <a:lnTo>
                    <a:pt x="505934" y="45905"/>
                  </a:lnTo>
                  <a:lnTo>
                    <a:pt x="467108" y="26422"/>
                  </a:lnTo>
                  <a:lnTo>
                    <a:pt x="425616" y="12010"/>
                  </a:lnTo>
                  <a:lnTo>
                    <a:pt x="381857" y="3069"/>
                  </a:lnTo>
                  <a:lnTo>
                    <a:pt x="336232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07692" y="3236871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4">
                  <a:moveTo>
                    <a:pt x="0" y="336232"/>
                  </a:moveTo>
                  <a:lnTo>
                    <a:pt x="3069" y="290607"/>
                  </a:lnTo>
                  <a:lnTo>
                    <a:pt x="12010" y="246848"/>
                  </a:lnTo>
                  <a:lnTo>
                    <a:pt x="26422" y="205355"/>
                  </a:lnTo>
                  <a:lnTo>
                    <a:pt x="45905" y="166529"/>
                  </a:lnTo>
                  <a:lnTo>
                    <a:pt x="70058" y="130770"/>
                  </a:lnTo>
                  <a:lnTo>
                    <a:pt x="98480" y="98480"/>
                  </a:lnTo>
                  <a:lnTo>
                    <a:pt x="130770" y="70058"/>
                  </a:lnTo>
                  <a:lnTo>
                    <a:pt x="166529" y="45905"/>
                  </a:lnTo>
                  <a:lnTo>
                    <a:pt x="205355" y="26422"/>
                  </a:lnTo>
                  <a:lnTo>
                    <a:pt x="246848" y="12010"/>
                  </a:lnTo>
                  <a:lnTo>
                    <a:pt x="290607" y="3069"/>
                  </a:lnTo>
                  <a:lnTo>
                    <a:pt x="336232" y="0"/>
                  </a:lnTo>
                  <a:lnTo>
                    <a:pt x="381856" y="3069"/>
                  </a:lnTo>
                  <a:lnTo>
                    <a:pt x="425615" y="12010"/>
                  </a:lnTo>
                  <a:lnTo>
                    <a:pt x="467108" y="26422"/>
                  </a:lnTo>
                  <a:lnTo>
                    <a:pt x="505934" y="45905"/>
                  </a:lnTo>
                  <a:lnTo>
                    <a:pt x="541693" y="70058"/>
                  </a:lnTo>
                  <a:lnTo>
                    <a:pt x="573983" y="98480"/>
                  </a:lnTo>
                  <a:lnTo>
                    <a:pt x="602405" y="130770"/>
                  </a:lnTo>
                  <a:lnTo>
                    <a:pt x="626558" y="166529"/>
                  </a:lnTo>
                  <a:lnTo>
                    <a:pt x="646041" y="205355"/>
                  </a:lnTo>
                  <a:lnTo>
                    <a:pt x="660453" y="246848"/>
                  </a:lnTo>
                  <a:lnTo>
                    <a:pt x="669394" y="290607"/>
                  </a:lnTo>
                  <a:lnTo>
                    <a:pt x="672464" y="336232"/>
                  </a:lnTo>
                  <a:lnTo>
                    <a:pt x="669394" y="381856"/>
                  </a:lnTo>
                  <a:lnTo>
                    <a:pt x="660453" y="425615"/>
                  </a:lnTo>
                  <a:lnTo>
                    <a:pt x="646041" y="467108"/>
                  </a:lnTo>
                  <a:lnTo>
                    <a:pt x="626558" y="505934"/>
                  </a:lnTo>
                  <a:lnTo>
                    <a:pt x="602405" y="541693"/>
                  </a:lnTo>
                  <a:lnTo>
                    <a:pt x="573983" y="573983"/>
                  </a:lnTo>
                  <a:lnTo>
                    <a:pt x="541693" y="602405"/>
                  </a:lnTo>
                  <a:lnTo>
                    <a:pt x="505934" y="626558"/>
                  </a:lnTo>
                  <a:lnTo>
                    <a:pt x="467108" y="646041"/>
                  </a:lnTo>
                  <a:lnTo>
                    <a:pt x="425615" y="660453"/>
                  </a:lnTo>
                  <a:lnTo>
                    <a:pt x="381856" y="669394"/>
                  </a:lnTo>
                  <a:lnTo>
                    <a:pt x="336232" y="672464"/>
                  </a:lnTo>
                  <a:lnTo>
                    <a:pt x="290607" y="669394"/>
                  </a:lnTo>
                  <a:lnTo>
                    <a:pt x="246848" y="660453"/>
                  </a:lnTo>
                  <a:lnTo>
                    <a:pt x="205355" y="646041"/>
                  </a:lnTo>
                  <a:lnTo>
                    <a:pt x="166529" y="626558"/>
                  </a:lnTo>
                  <a:lnTo>
                    <a:pt x="130770" y="602405"/>
                  </a:lnTo>
                  <a:lnTo>
                    <a:pt x="98480" y="573983"/>
                  </a:lnTo>
                  <a:lnTo>
                    <a:pt x="70058" y="541693"/>
                  </a:lnTo>
                  <a:lnTo>
                    <a:pt x="45905" y="505934"/>
                  </a:lnTo>
                  <a:lnTo>
                    <a:pt x="26422" y="467108"/>
                  </a:lnTo>
                  <a:lnTo>
                    <a:pt x="12010" y="425615"/>
                  </a:lnTo>
                  <a:lnTo>
                    <a:pt x="3069" y="381856"/>
                  </a:lnTo>
                  <a:lnTo>
                    <a:pt x="0" y="3362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301342" y="4098010"/>
            <a:ext cx="7440930" cy="685165"/>
            <a:chOff x="2301342" y="4098010"/>
            <a:chExt cx="7440930" cy="685165"/>
          </a:xfrm>
        </p:grpSpPr>
        <p:sp>
          <p:nvSpPr>
            <p:cNvPr id="14" name="object 14"/>
            <p:cNvSpPr/>
            <p:nvPr/>
          </p:nvSpPr>
          <p:spPr>
            <a:xfrm>
              <a:off x="2643926" y="4104359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4">
                  <a:moveTo>
                    <a:pt x="7091725" y="0"/>
                  </a:moveTo>
                  <a:lnTo>
                    <a:pt x="336228" y="0"/>
                  </a:lnTo>
                  <a:lnTo>
                    <a:pt x="0" y="336232"/>
                  </a:lnTo>
                  <a:lnTo>
                    <a:pt x="336228" y="672464"/>
                  </a:lnTo>
                  <a:lnTo>
                    <a:pt x="7091725" y="672464"/>
                  </a:lnTo>
                  <a:lnTo>
                    <a:pt x="70917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43926" y="4104360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4">
                  <a:moveTo>
                    <a:pt x="7091726" y="672464"/>
                  </a:moveTo>
                  <a:lnTo>
                    <a:pt x="336229" y="672464"/>
                  </a:lnTo>
                  <a:lnTo>
                    <a:pt x="0" y="336232"/>
                  </a:lnTo>
                  <a:lnTo>
                    <a:pt x="336229" y="0"/>
                  </a:lnTo>
                  <a:lnTo>
                    <a:pt x="7091726" y="0"/>
                  </a:lnTo>
                  <a:lnTo>
                    <a:pt x="7091726" y="67246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07692" y="4104360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4">
                  <a:moveTo>
                    <a:pt x="336232" y="0"/>
                  </a:moveTo>
                  <a:lnTo>
                    <a:pt x="290607" y="3069"/>
                  </a:lnTo>
                  <a:lnTo>
                    <a:pt x="246848" y="12010"/>
                  </a:lnTo>
                  <a:lnTo>
                    <a:pt x="205355" y="26422"/>
                  </a:lnTo>
                  <a:lnTo>
                    <a:pt x="166529" y="45905"/>
                  </a:lnTo>
                  <a:lnTo>
                    <a:pt x="130770" y="70057"/>
                  </a:lnTo>
                  <a:lnTo>
                    <a:pt x="98479" y="98479"/>
                  </a:lnTo>
                  <a:lnTo>
                    <a:pt x="70058" y="130770"/>
                  </a:lnTo>
                  <a:lnTo>
                    <a:pt x="45905" y="166528"/>
                  </a:lnTo>
                  <a:lnTo>
                    <a:pt x="26422" y="205354"/>
                  </a:lnTo>
                  <a:lnTo>
                    <a:pt x="12010" y="246847"/>
                  </a:lnTo>
                  <a:lnTo>
                    <a:pt x="3069" y="290606"/>
                  </a:lnTo>
                  <a:lnTo>
                    <a:pt x="0" y="336231"/>
                  </a:lnTo>
                  <a:lnTo>
                    <a:pt x="3069" y="381855"/>
                  </a:lnTo>
                  <a:lnTo>
                    <a:pt x="12010" y="425614"/>
                  </a:lnTo>
                  <a:lnTo>
                    <a:pt x="26422" y="467107"/>
                  </a:lnTo>
                  <a:lnTo>
                    <a:pt x="45905" y="505933"/>
                  </a:lnTo>
                  <a:lnTo>
                    <a:pt x="70058" y="541692"/>
                  </a:lnTo>
                  <a:lnTo>
                    <a:pt x="98479" y="573983"/>
                  </a:lnTo>
                  <a:lnTo>
                    <a:pt x="130770" y="602405"/>
                  </a:lnTo>
                  <a:lnTo>
                    <a:pt x="166529" y="626558"/>
                  </a:lnTo>
                  <a:lnTo>
                    <a:pt x="205355" y="646040"/>
                  </a:lnTo>
                  <a:lnTo>
                    <a:pt x="246848" y="660453"/>
                  </a:lnTo>
                  <a:lnTo>
                    <a:pt x="290607" y="669394"/>
                  </a:lnTo>
                  <a:lnTo>
                    <a:pt x="336232" y="672463"/>
                  </a:lnTo>
                  <a:lnTo>
                    <a:pt x="381857" y="669394"/>
                  </a:lnTo>
                  <a:lnTo>
                    <a:pt x="425616" y="660453"/>
                  </a:lnTo>
                  <a:lnTo>
                    <a:pt x="467108" y="646040"/>
                  </a:lnTo>
                  <a:lnTo>
                    <a:pt x="505934" y="626558"/>
                  </a:lnTo>
                  <a:lnTo>
                    <a:pt x="541693" y="602405"/>
                  </a:lnTo>
                  <a:lnTo>
                    <a:pt x="573983" y="573983"/>
                  </a:lnTo>
                  <a:lnTo>
                    <a:pt x="602405" y="541692"/>
                  </a:lnTo>
                  <a:lnTo>
                    <a:pt x="626558" y="505933"/>
                  </a:lnTo>
                  <a:lnTo>
                    <a:pt x="646041" y="467107"/>
                  </a:lnTo>
                  <a:lnTo>
                    <a:pt x="660453" y="425614"/>
                  </a:lnTo>
                  <a:lnTo>
                    <a:pt x="669394" y="381855"/>
                  </a:lnTo>
                  <a:lnTo>
                    <a:pt x="672463" y="336231"/>
                  </a:lnTo>
                  <a:lnTo>
                    <a:pt x="669394" y="290606"/>
                  </a:lnTo>
                  <a:lnTo>
                    <a:pt x="660453" y="246847"/>
                  </a:lnTo>
                  <a:lnTo>
                    <a:pt x="646041" y="205354"/>
                  </a:lnTo>
                  <a:lnTo>
                    <a:pt x="626558" y="166528"/>
                  </a:lnTo>
                  <a:lnTo>
                    <a:pt x="602405" y="130770"/>
                  </a:lnTo>
                  <a:lnTo>
                    <a:pt x="573983" y="98479"/>
                  </a:lnTo>
                  <a:lnTo>
                    <a:pt x="541693" y="70057"/>
                  </a:lnTo>
                  <a:lnTo>
                    <a:pt x="505934" y="45905"/>
                  </a:lnTo>
                  <a:lnTo>
                    <a:pt x="467108" y="26422"/>
                  </a:lnTo>
                  <a:lnTo>
                    <a:pt x="425616" y="12010"/>
                  </a:lnTo>
                  <a:lnTo>
                    <a:pt x="381857" y="3069"/>
                  </a:lnTo>
                  <a:lnTo>
                    <a:pt x="336232" y="0"/>
                  </a:lnTo>
                  <a:close/>
                </a:path>
              </a:pathLst>
            </a:custGeom>
            <a:solidFill>
              <a:srgbClr val="FFE2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07692" y="4104360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4">
                  <a:moveTo>
                    <a:pt x="0" y="336232"/>
                  </a:moveTo>
                  <a:lnTo>
                    <a:pt x="3069" y="290607"/>
                  </a:lnTo>
                  <a:lnTo>
                    <a:pt x="12010" y="246848"/>
                  </a:lnTo>
                  <a:lnTo>
                    <a:pt x="26422" y="205355"/>
                  </a:lnTo>
                  <a:lnTo>
                    <a:pt x="45905" y="166529"/>
                  </a:lnTo>
                  <a:lnTo>
                    <a:pt x="70058" y="130770"/>
                  </a:lnTo>
                  <a:lnTo>
                    <a:pt x="98480" y="98480"/>
                  </a:lnTo>
                  <a:lnTo>
                    <a:pt x="130770" y="70058"/>
                  </a:lnTo>
                  <a:lnTo>
                    <a:pt x="166529" y="45905"/>
                  </a:lnTo>
                  <a:lnTo>
                    <a:pt x="205355" y="26422"/>
                  </a:lnTo>
                  <a:lnTo>
                    <a:pt x="246848" y="12010"/>
                  </a:lnTo>
                  <a:lnTo>
                    <a:pt x="290607" y="3069"/>
                  </a:lnTo>
                  <a:lnTo>
                    <a:pt x="336232" y="0"/>
                  </a:lnTo>
                  <a:lnTo>
                    <a:pt x="381856" y="3069"/>
                  </a:lnTo>
                  <a:lnTo>
                    <a:pt x="425615" y="12010"/>
                  </a:lnTo>
                  <a:lnTo>
                    <a:pt x="467108" y="26422"/>
                  </a:lnTo>
                  <a:lnTo>
                    <a:pt x="505934" y="45905"/>
                  </a:lnTo>
                  <a:lnTo>
                    <a:pt x="541693" y="70058"/>
                  </a:lnTo>
                  <a:lnTo>
                    <a:pt x="573983" y="98480"/>
                  </a:lnTo>
                  <a:lnTo>
                    <a:pt x="602405" y="130770"/>
                  </a:lnTo>
                  <a:lnTo>
                    <a:pt x="626558" y="166529"/>
                  </a:lnTo>
                  <a:lnTo>
                    <a:pt x="646041" y="205355"/>
                  </a:lnTo>
                  <a:lnTo>
                    <a:pt x="660453" y="246848"/>
                  </a:lnTo>
                  <a:lnTo>
                    <a:pt x="669394" y="290607"/>
                  </a:lnTo>
                  <a:lnTo>
                    <a:pt x="672464" y="336232"/>
                  </a:lnTo>
                  <a:lnTo>
                    <a:pt x="669394" y="381856"/>
                  </a:lnTo>
                  <a:lnTo>
                    <a:pt x="660453" y="425615"/>
                  </a:lnTo>
                  <a:lnTo>
                    <a:pt x="646041" y="467108"/>
                  </a:lnTo>
                  <a:lnTo>
                    <a:pt x="626558" y="505934"/>
                  </a:lnTo>
                  <a:lnTo>
                    <a:pt x="602405" y="541693"/>
                  </a:lnTo>
                  <a:lnTo>
                    <a:pt x="573983" y="573983"/>
                  </a:lnTo>
                  <a:lnTo>
                    <a:pt x="541693" y="602405"/>
                  </a:lnTo>
                  <a:lnTo>
                    <a:pt x="505934" y="626558"/>
                  </a:lnTo>
                  <a:lnTo>
                    <a:pt x="467108" y="646041"/>
                  </a:lnTo>
                  <a:lnTo>
                    <a:pt x="425615" y="660453"/>
                  </a:lnTo>
                  <a:lnTo>
                    <a:pt x="381856" y="669394"/>
                  </a:lnTo>
                  <a:lnTo>
                    <a:pt x="336232" y="672464"/>
                  </a:lnTo>
                  <a:lnTo>
                    <a:pt x="290607" y="669394"/>
                  </a:lnTo>
                  <a:lnTo>
                    <a:pt x="246848" y="660453"/>
                  </a:lnTo>
                  <a:lnTo>
                    <a:pt x="205355" y="646041"/>
                  </a:lnTo>
                  <a:lnTo>
                    <a:pt x="166529" y="626558"/>
                  </a:lnTo>
                  <a:lnTo>
                    <a:pt x="130770" y="602405"/>
                  </a:lnTo>
                  <a:lnTo>
                    <a:pt x="98480" y="573983"/>
                  </a:lnTo>
                  <a:lnTo>
                    <a:pt x="70058" y="541693"/>
                  </a:lnTo>
                  <a:lnTo>
                    <a:pt x="45905" y="505934"/>
                  </a:lnTo>
                  <a:lnTo>
                    <a:pt x="26422" y="467108"/>
                  </a:lnTo>
                  <a:lnTo>
                    <a:pt x="12010" y="425615"/>
                  </a:lnTo>
                  <a:lnTo>
                    <a:pt x="3069" y="381856"/>
                  </a:lnTo>
                  <a:lnTo>
                    <a:pt x="0" y="3362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301342" y="4965496"/>
            <a:ext cx="7440930" cy="685165"/>
            <a:chOff x="2301342" y="4965496"/>
            <a:chExt cx="7440930" cy="685165"/>
          </a:xfrm>
        </p:grpSpPr>
        <p:sp>
          <p:nvSpPr>
            <p:cNvPr id="19" name="object 19"/>
            <p:cNvSpPr/>
            <p:nvPr/>
          </p:nvSpPr>
          <p:spPr>
            <a:xfrm>
              <a:off x="2643926" y="4971846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4">
                  <a:moveTo>
                    <a:pt x="7091725" y="0"/>
                  </a:moveTo>
                  <a:lnTo>
                    <a:pt x="336228" y="0"/>
                  </a:lnTo>
                  <a:lnTo>
                    <a:pt x="0" y="336232"/>
                  </a:lnTo>
                  <a:lnTo>
                    <a:pt x="336228" y="672464"/>
                  </a:lnTo>
                  <a:lnTo>
                    <a:pt x="7091725" y="672464"/>
                  </a:lnTo>
                  <a:lnTo>
                    <a:pt x="7091725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43926" y="4971847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4">
                  <a:moveTo>
                    <a:pt x="7091726" y="672464"/>
                  </a:moveTo>
                  <a:lnTo>
                    <a:pt x="336229" y="672464"/>
                  </a:lnTo>
                  <a:lnTo>
                    <a:pt x="0" y="336232"/>
                  </a:lnTo>
                  <a:lnTo>
                    <a:pt x="336229" y="0"/>
                  </a:lnTo>
                  <a:lnTo>
                    <a:pt x="7091726" y="0"/>
                  </a:lnTo>
                  <a:lnTo>
                    <a:pt x="7091726" y="67246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07692" y="4971846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4">
                  <a:moveTo>
                    <a:pt x="336232" y="0"/>
                  </a:moveTo>
                  <a:lnTo>
                    <a:pt x="290607" y="3069"/>
                  </a:lnTo>
                  <a:lnTo>
                    <a:pt x="246848" y="12010"/>
                  </a:lnTo>
                  <a:lnTo>
                    <a:pt x="205355" y="26422"/>
                  </a:lnTo>
                  <a:lnTo>
                    <a:pt x="166529" y="45905"/>
                  </a:lnTo>
                  <a:lnTo>
                    <a:pt x="130770" y="70058"/>
                  </a:lnTo>
                  <a:lnTo>
                    <a:pt x="98479" y="98479"/>
                  </a:lnTo>
                  <a:lnTo>
                    <a:pt x="70058" y="130770"/>
                  </a:lnTo>
                  <a:lnTo>
                    <a:pt x="45905" y="166529"/>
                  </a:lnTo>
                  <a:lnTo>
                    <a:pt x="26422" y="205355"/>
                  </a:lnTo>
                  <a:lnTo>
                    <a:pt x="12010" y="246848"/>
                  </a:lnTo>
                  <a:lnTo>
                    <a:pt x="3069" y="290607"/>
                  </a:lnTo>
                  <a:lnTo>
                    <a:pt x="0" y="336232"/>
                  </a:lnTo>
                  <a:lnTo>
                    <a:pt x="3069" y="381857"/>
                  </a:lnTo>
                  <a:lnTo>
                    <a:pt x="12010" y="425616"/>
                  </a:lnTo>
                  <a:lnTo>
                    <a:pt x="26422" y="467108"/>
                  </a:lnTo>
                  <a:lnTo>
                    <a:pt x="45905" y="505934"/>
                  </a:lnTo>
                  <a:lnTo>
                    <a:pt x="70058" y="541693"/>
                  </a:lnTo>
                  <a:lnTo>
                    <a:pt x="98479" y="573984"/>
                  </a:lnTo>
                  <a:lnTo>
                    <a:pt x="130770" y="602405"/>
                  </a:lnTo>
                  <a:lnTo>
                    <a:pt x="166529" y="626558"/>
                  </a:lnTo>
                  <a:lnTo>
                    <a:pt x="205355" y="646041"/>
                  </a:lnTo>
                  <a:lnTo>
                    <a:pt x="246848" y="660453"/>
                  </a:lnTo>
                  <a:lnTo>
                    <a:pt x="290607" y="669394"/>
                  </a:lnTo>
                  <a:lnTo>
                    <a:pt x="336232" y="672463"/>
                  </a:lnTo>
                  <a:lnTo>
                    <a:pt x="381857" y="669394"/>
                  </a:lnTo>
                  <a:lnTo>
                    <a:pt x="425616" y="660453"/>
                  </a:lnTo>
                  <a:lnTo>
                    <a:pt x="467108" y="646041"/>
                  </a:lnTo>
                  <a:lnTo>
                    <a:pt x="505934" y="626558"/>
                  </a:lnTo>
                  <a:lnTo>
                    <a:pt x="541693" y="602405"/>
                  </a:lnTo>
                  <a:lnTo>
                    <a:pt x="573983" y="573984"/>
                  </a:lnTo>
                  <a:lnTo>
                    <a:pt x="602405" y="541693"/>
                  </a:lnTo>
                  <a:lnTo>
                    <a:pt x="626558" y="505934"/>
                  </a:lnTo>
                  <a:lnTo>
                    <a:pt x="646041" y="467108"/>
                  </a:lnTo>
                  <a:lnTo>
                    <a:pt x="660453" y="425616"/>
                  </a:lnTo>
                  <a:lnTo>
                    <a:pt x="669394" y="381857"/>
                  </a:lnTo>
                  <a:lnTo>
                    <a:pt x="672463" y="336232"/>
                  </a:lnTo>
                  <a:lnTo>
                    <a:pt x="669394" y="290607"/>
                  </a:lnTo>
                  <a:lnTo>
                    <a:pt x="660453" y="246848"/>
                  </a:lnTo>
                  <a:lnTo>
                    <a:pt x="646041" y="205355"/>
                  </a:lnTo>
                  <a:lnTo>
                    <a:pt x="626558" y="166529"/>
                  </a:lnTo>
                  <a:lnTo>
                    <a:pt x="602405" y="130770"/>
                  </a:lnTo>
                  <a:lnTo>
                    <a:pt x="573983" y="98479"/>
                  </a:lnTo>
                  <a:lnTo>
                    <a:pt x="541693" y="70058"/>
                  </a:lnTo>
                  <a:lnTo>
                    <a:pt x="505934" y="45905"/>
                  </a:lnTo>
                  <a:lnTo>
                    <a:pt x="467108" y="26422"/>
                  </a:lnTo>
                  <a:lnTo>
                    <a:pt x="425616" y="12010"/>
                  </a:lnTo>
                  <a:lnTo>
                    <a:pt x="381857" y="3069"/>
                  </a:lnTo>
                  <a:lnTo>
                    <a:pt x="336232" y="0"/>
                  </a:lnTo>
                  <a:close/>
                </a:path>
              </a:pathLst>
            </a:custGeom>
            <a:solidFill>
              <a:srgbClr val="C4D5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07692" y="4971846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4">
                  <a:moveTo>
                    <a:pt x="0" y="336232"/>
                  </a:moveTo>
                  <a:lnTo>
                    <a:pt x="3069" y="290607"/>
                  </a:lnTo>
                  <a:lnTo>
                    <a:pt x="12010" y="246848"/>
                  </a:lnTo>
                  <a:lnTo>
                    <a:pt x="26422" y="205355"/>
                  </a:lnTo>
                  <a:lnTo>
                    <a:pt x="45905" y="166529"/>
                  </a:lnTo>
                  <a:lnTo>
                    <a:pt x="70058" y="130770"/>
                  </a:lnTo>
                  <a:lnTo>
                    <a:pt x="98480" y="98480"/>
                  </a:lnTo>
                  <a:lnTo>
                    <a:pt x="130770" y="70058"/>
                  </a:lnTo>
                  <a:lnTo>
                    <a:pt x="166529" y="45905"/>
                  </a:lnTo>
                  <a:lnTo>
                    <a:pt x="205355" y="26422"/>
                  </a:lnTo>
                  <a:lnTo>
                    <a:pt x="246848" y="12010"/>
                  </a:lnTo>
                  <a:lnTo>
                    <a:pt x="290607" y="3069"/>
                  </a:lnTo>
                  <a:lnTo>
                    <a:pt x="336232" y="0"/>
                  </a:lnTo>
                  <a:lnTo>
                    <a:pt x="381856" y="3069"/>
                  </a:lnTo>
                  <a:lnTo>
                    <a:pt x="425615" y="12010"/>
                  </a:lnTo>
                  <a:lnTo>
                    <a:pt x="467108" y="26422"/>
                  </a:lnTo>
                  <a:lnTo>
                    <a:pt x="505934" y="45905"/>
                  </a:lnTo>
                  <a:lnTo>
                    <a:pt x="541693" y="70058"/>
                  </a:lnTo>
                  <a:lnTo>
                    <a:pt x="573983" y="98480"/>
                  </a:lnTo>
                  <a:lnTo>
                    <a:pt x="602405" y="130770"/>
                  </a:lnTo>
                  <a:lnTo>
                    <a:pt x="626558" y="166529"/>
                  </a:lnTo>
                  <a:lnTo>
                    <a:pt x="646041" y="205355"/>
                  </a:lnTo>
                  <a:lnTo>
                    <a:pt x="660453" y="246848"/>
                  </a:lnTo>
                  <a:lnTo>
                    <a:pt x="669394" y="290607"/>
                  </a:lnTo>
                  <a:lnTo>
                    <a:pt x="672464" y="336232"/>
                  </a:lnTo>
                  <a:lnTo>
                    <a:pt x="669394" y="381856"/>
                  </a:lnTo>
                  <a:lnTo>
                    <a:pt x="660453" y="425615"/>
                  </a:lnTo>
                  <a:lnTo>
                    <a:pt x="646041" y="467108"/>
                  </a:lnTo>
                  <a:lnTo>
                    <a:pt x="626558" y="505934"/>
                  </a:lnTo>
                  <a:lnTo>
                    <a:pt x="602405" y="541693"/>
                  </a:lnTo>
                  <a:lnTo>
                    <a:pt x="573983" y="573983"/>
                  </a:lnTo>
                  <a:lnTo>
                    <a:pt x="541693" y="602405"/>
                  </a:lnTo>
                  <a:lnTo>
                    <a:pt x="505934" y="626558"/>
                  </a:lnTo>
                  <a:lnTo>
                    <a:pt x="467108" y="646041"/>
                  </a:lnTo>
                  <a:lnTo>
                    <a:pt x="425615" y="660453"/>
                  </a:lnTo>
                  <a:lnTo>
                    <a:pt x="381856" y="669394"/>
                  </a:lnTo>
                  <a:lnTo>
                    <a:pt x="336232" y="672464"/>
                  </a:lnTo>
                  <a:lnTo>
                    <a:pt x="290607" y="669394"/>
                  </a:lnTo>
                  <a:lnTo>
                    <a:pt x="246848" y="660453"/>
                  </a:lnTo>
                  <a:lnTo>
                    <a:pt x="205355" y="646041"/>
                  </a:lnTo>
                  <a:lnTo>
                    <a:pt x="166529" y="626558"/>
                  </a:lnTo>
                  <a:lnTo>
                    <a:pt x="130770" y="602405"/>
                  </a:lnTo>
                  <a:lnTo>
                    <a:pt x="98480" y="573983"/>
                  </a:lnTo>
                  <a:lnTo>
                    <a:pt x="70058" y="541693"/>
                  </a:lnTo>
                  <a:lnTo>
                    <a:pt x="45905" y="505934"/>
                  </a:lnTo>
                  <a:lnTo>
                    <a:pt x="26422" y="467108"/>
                  </a:lnTo>
                  <a:lnTo>
                    <a:pt x="12010" y="425615"/>
                  </a:lnTo>
                  <a:lnTo>
                    <a:pt x="3069" y="381856"/>
                  </a:lnTo>
                  <a:lnTo>
                    <a:pt x="0" y="3362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2637576" y="5832984"/>
            <a:ext cx="7105015" cy="685165"/>
            <a:chOff x="2637576" y="5832984"/>
            <a:chExt cx="7105015" cy="685165"/>
          </a:xfrm>
        </p:grpSpPr>
        <p:sp>
          <p:nvSpPr>
            <p:cNvPr id="24" name="object 24"/>
            <p:cNvSpPr/>
            <p:nvPr/>
          </p:nvSpPr>
          <p:spPr>
            <a:xfrm>
              <a:off x="2643926" y="5839334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5">
                  <a:moveTo>
                    <a:pt x="7091725" y="0"/>
                  </a:moveTo>
                  <a:lnTo>
                    <a:pt x="336228" y="0"/>
                  </a:lnTo>
                  <a:lnTo>
                    <a:pt x="0" y="336231"/>
                  </a:lnTo>
                  <a:lnTo>
                    <a:pt x="336228" y="672463"/>
                  </a:lnTo>
                  <a:lnTo>
                    <a:pt x="7091725" y="672463"/>
                  </a:lnTo>
                  <a:lnTo>
                    <a:pt x="7091725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43926" y="5839334"/>
              <a:ext cx="7092315" cy="672465"/>
            </a:xfrm>
            <a:custGeom>
              <a:avLst/>
              <a:gdLst/>
              <a:ahLst/>
              <a:cxnLst/>
              <a:rect l="l" t="t" r="r" b="b"/>
              <a:pathLst>
                <a:path w="7092315" h="672465">
                  <a:moveTo>
                    <a:pt x="7091726" y="672464"/>
                  </a:moveTo>
                  <a:lnTo>
                    <a:pt x="336229" y="672464"/>
                  </a:lnTo>
                  <a:lnTo>
                    <a:pt x="0" y="336232"/>
                  </a:lnTo>
                  <a:lnTo>
                    <a:pt x="336229" y="0"/>
                  </a:lnTo>
                  <a:lnTo>
                    <a:pt x="7091726" y="0"/>
                  </a:lnTo>
                  <a:lnTo>
                    <a:pt x="7091726" y="67246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171550" y="2474467"/>
            <a:ext cx="6330950" cy="3863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More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flexibility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timing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tasks</a:t>
            </a:r>
            <a:endParaRPr sz="2400">
              <a:latin typeface="Calibri"/>
              <a:cs typeface="Calibri"/>
            </a:endParaRPr>
          </a:p>
          <a:p>
            <a:pPr marL="1360805" marR="1352550" algn="ctr">
              <a:lnSpc>
                <a:spcPct val="236700"/>
              </a:lnSpc>
              <a:spcBef>
                <a:spcPts val="2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More assistive tools available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More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project-based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learning</a:t>
            </a:r>
            <a:endParaRPr sz="2400">
              <a:latin typeface="Calibri"/>
              <a:cs typeface="Calibri"/>
            </a:endParaRPr>
          </a:p>
          <a:p>
            <a:pPr marL="12065" marR="5080" algn="ctr">
              <a:lnSpc>
                <a:spcPct val="237500"/>
              </a:lnSpc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Fewer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timed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tests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alternative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assessment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formats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Fewer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demands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complex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social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interaction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skills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301342" y="5832983"/>
            <a:ext cx="685165" cy="685165"/>
            <a:chOff x="2301342" y="5832983"/>
            <a:chExt cx="685165" cy="685165"/>
          </a:xfrm>
        </p:grpSpPr>
        <p:sp>
          <p:nvSpPr>
            <p:cNvPr id="28" name="object 28"/>
            <p:cNvSpPr/>
            <p:nvPr/>
          </p:nvSpPr>
          <p:spPr>
            <a:xfrm>
              <a:off x="2307692" y="5839333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5">
                  <a:moveTo>
                    <a:pt x="336232" y="0"/>
                  </a:moveTo>
                  <a:lnTo>
                    <a:pt x="290607" y="3069"/>
                  </a:lnTo>
                  <a:lnTo>
                    <a:pt x="246848" y="12010"/>
                  </a:lnTo>
                  <a:lnTo>
                    <a:pt x="205355" y="26422"/>
                  </a:lnTo>
                  <a:lnTo>
                    <a:pt x="166529" y="45905"/>
                  </a:lnTo>
                  <a:lnTo>
                    <a:pt x="130770" y="70058"/>
                  </a:lnTo>
                  <a:lnTo>
                    <a:pt x="98479" y="98480"/>
                  </a:lnTo>
                  <a:lnTo>
                    <a:pt x="70058" y="130770"/>
                  </a:lnTo>
                  <a:lnTo>
                    <a:pt x="45905" y="166529"/>
                  </a:lnTo>
                  <a:lnTo>
                    <a:pt x="26422" y="205355"/>
                  </a:lnTo>
                  <a:lnTo>
                    <a:pt x="12010" y="246848"/>
                  </a:lnTo>
                  <a:lnTo>
                    <a:pt x="3069" y="290607"/>
                  </a:lnTo>
                  <a:lnTo>
                    <a:pt x="0" y="336231"/>
                  </a:lnTo>
                  <a:lnTo>
                    <a:pt x="3069" y="381856"/>
                  </a:lnTo>
                  <a:lnTo>
                    <a:pt x="12010" y="425615"/>
                  </a:lnTo>
                  <a:lnTo>
                    <a:pt x="26422" y="467108"/>
                  </a:lnTo>
                  <a:lnTo>
                    <a:pt x="45905" y="505934"/>
                  </a:lnTo>
                  <a:lnTo>
                    <a:pt x="70058" y="541693"/>
                  </a:lnTo>
                  <a:lnTo>
                    <a:pt x="98479" y="573983"/>
                  </a:lnTo>
                  <a:lnTo>
                    <a:pt x="130770" y="602405"/>
                  </a:lnTo>
                  <a:lnTo>
                    <a:pt x="166529" y="626558"/>
                  </a:lnTo>
                  <a:lnTo>
                    <a:pt x="205355" y="646041"/>
                  </a:lnTo>
                  <a:lnTo>
                    <a:pt x="246848" y="660453"/>
                  </a:lnTo>
                  <a:lnTo>
                    <a:pt x="290607" y="669394"/>
                  </a:lnTo>
                  <a:lnTo>
                    <a:pt x="336232" y="672463"/>
                  </a:lnTo>
                  <a:lnTo>
                    <a:pt x="381857" y="669394"/>
                  </a:lnTo>
                  <a:lnTo>
                    <a:pt x="425616" y="660453"/>
                  </a:lnTo>
                  <a:lnTo>
                    <a:pt x="467108" y="646041"/>
                  </a:lnTo>
                  <a:lnTo>
                    <a:pt x="505934" y="626558"/>
                  </a:lnTo>
                  <a:lnTo>
                    <a:pt x="541693" y="602405"/>
                  </a:lnTo>
                  <a:lnTo>
                    <a:pt x="573983" y="573983"/>
                  </a:lnTo>
                  <a:lnTo>
                    <a:pt x="602405" y="541693"/>
                  </a:lnTo>
                  <a:lnTo>
                    <a:pt x="626558" y="505934"/>
                  </a:lnTo>
                  <a:lnTo>
                    <a:pt x="646041" y="467108"/>
                  </a:lnTo>
                  <a:lnTo>
                    <a:pt x="660453" y="425615"/>
                  </a:lnTo>
                  <a:lnTo>
                    <a:pt x="669394" y="381856"/>
                  </a:lnTo>
                  <a:lnTo>
                    <a:pt x="672463" y="336231"/>
                  </a:lnTo>
                  <a:lnTo>
                    <a:pt x="669394" y="290607"/>
                  </a:lnTo>
                  <a:lnTo>
                    <a:pt x="660453" y="246848"/>
                  </a:lnTo>
                  <a:lnTo>
                    <a:pt x="646041" y="205355"/>
                  </a:lnTo>
                  <a:lnTo>
                    <a:pt x="626558" y="166529"/>
                  </a:lnTo>
                  <a:lnTo>
                    <a:pt x="602405" y="130770"/>
                  </a:lnTo>
                  <a:lnTo>
                    <a:pt x="573983" y="98480"/>
                  </a:lnTo>
                  <a:lnTo>
                    <a:pt x="541693" y="70058"/>
                  </a:lnTo>
                  <a:lnTo>
                    <a:pt x="505934" y="45905"/>
                  </a:lnTo>
                  <a:lnTo>
                    <a:pt x="467108" y="26422"/>
                  </a:lnTo>
                  <a:lnTo>
                    <a:pt x="425616" y="12010"/>
                  </a:lnTo>
                  <a:lnTo>
                    <a:pt x="381857" y="3069"/>
                  </a:lnTo>
                  <a:lnTo>
                    <a:pt x="336232" y="0"/>
                  </a:lnTo>
                  <a:close/>
                </a:path>
              </a:pathLst>
            </a:custGeom>
            <a:solidFill>
              <a:srgbClr val="C9D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307692" y="5839333"/>
              <a:ext cx="672465" cy="672465"/>
            </a:xfrm>
            <a:custGeom>
              <a:avLst/>
              <a:gdLst/>
              <a:ahLst/>
              <a:cxnLst/>
              <a:rect l="l" t="t" r="r" b="b"/>
              <a:pathLst>
                <a:path w="672464" h="672465">
                  <a:moveTo>
                    <a:pt x="0" y="336232"/>
                  </a:moveTo>
                  <a:lnTo>
                    <a:pt x="3069" y="290607"/>
                  </a:lnTo>
                  <a:lnTo>
                    <a:pt x="12010" y="246848"/>
                  </a:lnTo>
                  <a:lnTo>
                    <a:pt x="26422" y="205355"/>
                  </a:lnTo>
                  <a:lnTo>
                    <a:pt x="45905" y="166529"/>
                  </a:lnTo>
                  <a:lnTo>
                    <a:pt x="70058" y="130770"/>
                  </a:lnTo>
                  <a:lnTo>
                    <a:pt x="98480" y="98480"/>
                  </a:lnTo>
                  <a:lnTo>
                    <a:pt x="130770" y="70058"/>
                  </a:lnTo>
                  <a:lnTo>
                    <a:pt x="166529" y="45905"/>
                  </a:lnTo>
                  <a:lnTo>
                    <a:pt x="205355" y="26422"/>
                  </a:lnTo>
                  <a:lnTo>
                    <a:pt x="246848" y="12010"/>
                  </a:lnTo>
                  <a:lnTo>
                    <a:pt x="290607" y="3069"/>
                  </a:lnTo>
                  <a:lnTo>
                    <a:pt x="336232" y="0"/>
                  </a:lnTo>
                  <a:lnTo>
                    <a:pt x="381856" y="3069"/>
                  </a:lnTo>
                  <a:lnTo>
                    <a:pt x="425615" y="12010"/>
                  </a:lnTo>
                  <a:lnTo>
                    <a:pt x="467108" y="26422"/>
                  </a:lnTo>
                  <a:lnTo>
                    <a:pt x="505934" y="45905"/>
                  </a:lnTo>
                  <a:lnTo>
                    <a:pt x="541693" y="70058"/>
                  </a:lnTo>
                  <a:lnTo>
                    <a:pt x="573983" y="98480"/>
                  </a:lnTo>
                  <a:lnTo>
                    <a:pt x="602405" y="130770"/>
                  </a:lnTo>
                  <a:lnTo>
                    <a:pt x="626558" y="166529"/>
                  </a:lnTo>
                  <a:lnTo>
                    <a:pt x="646041" y="205355"/>
                  </a:lnTo>
                  <a:lnTo>
                    <a:pt x="660453" y="246848"/>
                  </a:lnTo>
                  <a:lnTo>
                    <a:pt x="669394" y="290607"/>
                  </a:lnTo>
                  <a:lnTo>
                    <a:pt x="672464" y="336232"/>
                  </a:lnTo>
                  <a:lnTo>
                    <a:pt x="669394" y="381856"/>
                  </a:lnTo>
                  <a:lnTo>
                    <a:pt x="660453" y="425615"/>
                  </a:lnTo>
                  <a:lnTo>
                    <a:pt x="646041" y="467108"/>
                  </a:lnTo>
                  <a:lnTo>
                    <a:pt x="626558" y="505934"/>
                  </a:lnTo>
                  <a:lnTo>
                    <a:pt x="602405" y="541693"/>
                  </a:lnTo>
                  <a:lnTo>
                    <a:pt x="573983" y="573983"/>
                  </a:lnTo>
                  <a:lnTo>
                    <a:pt x="541693" y="602405"/>
                  </a:lnTo>
                  <a:lnTo>
                    <a:pt x="505934" y="626558"/>
                  </a:lnTo>
                  <a:lnTo>
                    <a:pt x="467108" y="646041"/>
                  </a:lnTo>
                  <a:lnTo>
                    <a:pt x="425615" y="660453"/>
                  </a:lnTo>
                  <a:lnTo>
                    <a:pt x="381856" y="669394"/>
                  </a:lnTo>
                  <a:lnTo>
                    <a:pt x="336232" y="672464"/>
                  </a:lnTo>
                  <a:lnTo>
                    <a:pt x="290607" y="669394"/>
                  </a:lnTo>
                  <a:lnTo>
                    <a:pt x="246848" y="660453"/>
                  </a:lnTo>
                  <a:lnTo>
                    <a:pt x="205355" y="646041"/>
                  </a:lnTo>
                  <a:lnTo>
                    <a:pt x="166529" y="626558"/>
                  </a:lnTo>
                  <a:lnTo>
                    <a:pt x="130770" y="602405"/>
                  </a:lnTo>
                  <a:lnTo>
                    <a:pt x="98480" y="573983"/>
                  </a:lnTo>
                  <a:lnTo>
                    <a:pt x="70058" y="541693"/>
                  </a:lnTo>
                  <a:lnTo>
                    <a:pt x="45905" y="505934"/>
                  </a:lnTo>
                  <a:lnTo>
                    <a:pt x="26422" y="467108"/>
                  </a:lnTo>
                  <a:lnTo>
                    <a:pt x="12010" y="425615"/>
                  </a:lnTo>
                  <a:lnTo>
                    <a:pt x="3069" y="381856"/>
                  </a:lnTo>
                  <a:lnTo>
                    <a:pt x="0" y="3362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5720" y="345259"/>
            <a:ext cx="9618345" cy="132588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39370" rIns="0" bIns="0" rtlCol="0">
            <a:spAutoFit/>
          </a:bodyPr>
          <a:lstStyle/>
          <a:p>
            <a:pPr marL="91440" marR="1483995">
              <a:lnSpc>
                <a:spcPts val="4700"/>
              </a:lnSpc>
              <a:spcBef>
                <a:spcPts val="310"/>
              </a:spcBef>
            </a:pPr>
            <a:r>
              <a:rPr spc="-20" dirty="0"/>
              <a:t>Disadvantages</a:t>
            </a:r>
            <a:r>
              <a:rPr spc="-5" dirty="0"/>
              <a:t> </a:t>
            </a:r>
            <a:r>
              <a:rPr dirty="0"/>
              <a:t>of online</a:t>
            </a:r>
            <a:r>
              <a:rPr spc="-5" dirty="0"/>
              <a:t> </a:t>
            </a:r>
            <a:r>
              <a:rPr dirty="0"/>
              <a:t>learning</a:t>
            </a:r>
            <a:r>
              <a:rPr spc="5" dirty="0"/>
              <a:t> </a:t>
            </a:r>
            <a:r>
              <a:rPr spc="-35" dirty="0"/>
              <a:t>for </a:t>
            </a:r>
            <a:r>
              <a:rPr spc="-980" dirty="0"/>
              <a:t> </a:t>
            </a:r>
            <a:r>
              <a:rPr spc="-15" dirty="0"/>
              <a:t>students</a:t>
            </a:r>
            <a:r>
              <a:rPr spc="-5" dirty="0"/>
              <a:t> </a:t>
            </a:r>
            <a:r>
              <a:rPr dirty="0"/>
              <a:t>with</a:t>
            </a:r>
            <a:r>
              <a:rPr spc="10" dirty="0"/>
              <a:t> </a:t>
            </a:r>
            <a:r>
              <a:rPr spc="-5" dirty="0"/>
              <a:t>SpLDs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42259" y="2168189"/>
            <a:ext cx="7308850" cy="621030"/>
            <a:chOff x="2442259" y="2168189"/>
            <a:chExt cx="7308850" cy="621030"/>
          </a:xfrm>
        </p:grpSpPr>
        <p:sp>
          <p:nvSpPr>
            <p:cNvPr id="4" name="object 4"/>
            <p:cNvSpPr/>
            <p:nvPr/>
          </p:nvSpPr>
          <p:spPr>
            <a:xfrm>
              <a:off x="2752596" y="2174539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30">
                  <a:moveTo>
                    <a:pt x="6992042" y="0"/>
                  </a:moveTo>
                  <a:lnTo>
                    <a:pt x="303982" y="0"/>
                  </a:lnTo>
                  <a:lnTo>
                    <a:pt x="0" y="303984"/>
                  </a:lnTo>
                  <a:lnTo>
                    <a:pt x="303982" y="607975"/>
                  </a:lnTo>
                  <a:lnTo>
                    <a:pt x="6992042" y="607975"/>
                  </a:lnTo>
                  <a:lnTo>
                    <a:pt x="6992042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52596" y="2174539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30">
                  <a:moveTo>
                    <a:pt x="6992042" y="607976"/>
                  </a:moveTo>
                  <a:lnTo>
                    <a:pt x="303982" y="607976"/>
                  </a:lnTo>
                  <a:lnTo>
                    <a:pt x="0" y="303984"/>
                  </a:lnTo>
                  <a:lnTo>
                    <a:pt x="303982" y="0"/>
                  </a:lnTo>
                  <a:lnTo>
                    <a:pt x="6992042" y="0"/>
                  </a:lnTo>
                  <a:lnTo>
                    <a:pt x="6992042" y="6079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48609" y="2174539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30">
                  <a:moveTo>
                    <a:pt x="303987" y="0"/>
                  </a:moveTo>
                  <a:lnTo>
                    <a:pt x="254678" y="3978"/>
                  </a:lnTo>
                  <a:lnTo>
                    <a:pt x="207903" y="15497"/>
                  </a:lnTo>
                  <a:lnTo>
                    <a:pt x="164287" y="33930"/>
                  </a:lnTo>
                  <a:lnTo>
                    <a:pt x="124456" y="58652"/>
                  </a:lnTo>
                  <a:lnTo>
                    <a:pt x="89035" y="89036"/>
                  </a:lnTo>
                  <a:lnTo>
                    <a:pt x="58651" y="124457"/>
                  </a:lnTo>
                  <a:lnTo>
                    <a:pt x="33930" y="164288"/>
                  </a:lnTo>
                  <a:lnTo>
                    <a:pt x="15497" y="207904"/>
                  </a:lnTo>
                  <a:lnTo>
                    <a:pt x="3978" y="254680"/>
                  </a:lnTo>
                  <a:lnTo>
                    <a:pt x="0" y="303988"/>
                  </a:lnTo>
                  <a:lnTo>
                    <a:pt x="3978" y="353296"/>
                  </a:lnTo>
                  <a:lnTo>
                    <a:pt x="15497" y="400071"/>
                  </a:lnTo>
                  <a:lnTo>
                    <a:pt x="33930" y="443688"/>
                  </a:lnTo>
                  <a:lnTo>
                    <a:pt x="58651" y="483519"/>
                  </a:lnTo>
                  <a:lnTo>
                    <a:pt x="89035" y="518939"/>
                  </a:lnTo>
                  <a:lnTo>
                    <a:pt x="124456" y="549323"/>
                  </a:lnTo>
                  <a:lnTo>
                    <a:pt x="164287" y="574045"/>
                  </a:lnTo>
                  <a:lnTo>
                    <a:pt x="207903" y="592478"/>
                  </a:lnTo>
                  <a:lnTo>
                    <a:pt x="254678" y="603996"/>
                  </a:lnTo>
                  <a:lnTo>
                    <a:pt x="303987" y="607975"/>
                  </a:lnTo>
                  <a:lnTo>
                    <a:pt x="353295" y="603996"/>
                  </a:lnTo>
                  <a:lnTo>
                    <a:pt x="400070" y="592478"/>
                  </a:lnTo>
                  <a:lnTo>
                    <a:pt x="443687" y="574045"/>
                  </a:lnTo>
                  <a:lnTo>
                    <a:pt x="483518" y="549323"/>
                  </a:lnTo>
                  <a:lnTo>
                    <a:pt x="518939" y="518939"/>
                  </a:lnTo>
                  <a:lnTo>
                    <a:pt x="549323" y="483519"/>
                  </a:lnTo>
                  <a:lnTo>
                    <a:pt x="574044" y="443688"/>
                  </a:lnTo>
                  <a:lnTo>
                    <a:pt x="592478" y="400071"/>
                  </a:lnTo>
                  <a:lnTo>
                    <a:pt x="603996" y="353296"/>
                  </a:lnTo>
                  <a:lnTo>
                    <a:pt x="607975" y="303988"/>
                  </a:lnTo>
                  <a:lnTo>
                    <a:pt x="603996" y="254680"/>
                  </a:lnTo>
                  <a:lnTo>
                    <a:pt x="592478" y="207904"/>
                  </a:lnTo>
                  <a:lnTo>
                    <a:pt x="574044" y="164288"/>
                  </a:lnTo>
                  <a:lnTo>
                    <a:pt x="549323" y="124457"/>
                  </a:lnTo>
                  <a:lnTo>
                    <a:pt x="518939" y="89036"/>
                  </a:lnTo>
                  <a:lnTo>
                    <a:pt x="483518" y="58652"/>
                  </a:lnTo>
                  <a:lnTo>
                    <a:pt x="443687" y="33930"/>
                  </a:lnTo>
                  <a:lnTo>
                    <a:pt x="400070" y="15497"/>
                  </a:lnTo>
                  <a:lnTo>
                    <a:pt x="353295" y="3978"/>
                  </a:lnTo>
                  <a:lnTo>
                    <a:pt x="303987" y="0"/>
                  </a:lnTo>
                  <a:close/>
                </a:path>
              </a:pathLst>
            </a:custGeom>
            <a:solidFill>
              <a:srgbClr val="F6C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48609" y="2174539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30">
                  <a:moveTo>
                    <a:pt x="0" y="303988"/>
                  </a:moveTo>
                  <a:lnTo>
                    <a:pt x="3978" y="254679"/>
                  </a:lnTo>
                  <a:lnTo>
                    <a:pt x="15497" y="207904"/>
                  </a:lnTo>
                  <a:lnTo>
                    <a:pt x="33930" y="164288"/>
                  </a:lnTo>
                  <a:lnTo>
                    <a:pt x="58652" y="124456"/>
                  </a:lnTo>
                  <a:lnTo>
                    <a:pt x="89036" y="89036"/>
                  </a:lnTo>
                  <a:lnTo>
                    <a:pt x="124456" y="58652"/>
                  </a:lnTo>
                  <a:lnTo>
                    <a:pt x="164288" y="33930"/>
                  </a:lnTo>
                  <a:lnTo>
                    <a:pt x="207904" y="15497"/>
                  </a:lnTo>
                  <a:lnTo>
                    <a:pt x="254679" y="3978"/>
                  </a:lnTo>
                  <a:lnTo>
                    <a:pt x="303988" y="0"/>
                  </a:lnTo>
                  <a:lnTo>
                    <a:pt x="353296" y="3978"/>
                  </a:lnTo>
                  <a:lnTo>
                    <a:pt x="400071" y="15497"/>
                  </a:lnTo>
                  <a:lnTo>
                    <a:pt x="443687" y="33930"/>
                  </a:lnTo>
                  <a:lnTo>
                    <a:pt x="483519" y="58652"/>
                  </a:lnTo>
                  <a:lnTo>
                    <a:pt x="518939" y="89036"/>
                  </a:lnTo>
                  <a:lnTo>
                    <a:pt x="549323" y="124456"/>
                  </a:lnTo>
                  <a:lnTo>
                    <a:pt x="574045" y="164288"/>
                  </a:lnTo>
                  <a:lnTo>
                    <a:pt x="592478" y="207904"/>
                  </a:lnTo>
                  <a:lnTo>
                    <a:pt x="603997" y="254679"/>
                  </a:lnTo>
                  <a:lnTo>
                    <a:pt x="607976" y="303988"/>
                  </a:lnTo>
                  <a:lnTo>
                    <a:pt x="603997" y="353296"/>
                  </a:lnTo>
                  <a:lnTo>
                    <a:pt x="592478" y="400071"/>
                  </a:lnTo>
                  <a:lnTo>
                    <a:pt x="574045" y="443687"/>
                  </a:lnTo>
                  <a:lnTo>
                    <a:pt x="549323" y="483519"/>
                  </a:lnTo>
                  <a:lnTo>
                    <a:pt x="518939" y="518939"/>
                  </a:lnTo>
                  <a:lnTo>
                    <a:pt x="483519" y="549323"/>
                  </a:lnTo>
                  <a:lnTo>
                    <a:pt x="443687" y="574045"/>
                  </a:lnTo>
                  <a:lnTo>
                    <a:pt x="400071" y="592478"/>
                  </a:lnTo>
                  <a:lnTo>
                    <a:pt x="353296" y="603997"/>
                  </a:lnTo>
                  <a:lnTo>
                    <a:pt x="303988" y="607976"/>
                  </a:lnTo>
                  <a:lnTo>
                    <a:pt x="254679" y="603997"/>
                  </a:lnTo>
                  <a:lnTo>
                    <a:pt x="207904" y="592478"/>
                  </a:lnTo>
                  <a:lnTo>
                    <a:pt x="164288" y="574045"/>
                  </a:lnTo>
                  <a:lnTo>
                    <a:pt x="124456" y="549323"/>
                  </a:lnTo>
                  <a:lnTo>
                    <a:pt x="89036" y="518939"/>
                  </a:lnTo>
                  <a:lnTo>
                    <a:pt x="58652" y="483519"/>
                  </a:lnTo>
                  <a:lnTo>
                    <a:pt x="33930" y="443687"/>
                  </a:lnTo>
                  <a:lnTo>
                    <a:pt x="15497" y="400071"/>
                  </a:lnTo>
                  <a:lnTo>
                    <a:pt x="3978" y="353296"/>
                  </a:lnTo>
                  <a:lnTo>
                    <a:pt x="0" y="30398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442259" y="2934808"/>
            <a:ext cx="7308850" cy="621030"/>
            <a:chOff x="2442259" y="2934808"/>
            <a:chExt cx="7308850" cy="621030"/>
          </a:xfrm>
        </p:grpSpPr>
        <p:sp>
          <p:nvSpPr>
            <p:cNvPr id="9" name="object 9"/>
            <p:cNvSpPr/>
            <p:nvPr/>
          </p:nvSpPr>
          <p:spPr>
            <a:xfrm>
              <a:off x="2752596" y="2941158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29">
                  <a:moveTo>
                    <a:pt x="6992042" y="0"/>
                  </a:moveTo>
                  <a:lnTo>
                    <a:pt x="303982" y="0"/>
                  </a:lnTo>
                  <a:lnTo>
                    <a:pt x="0" y="303984"/>
                  </a:lnTo>
                  <a:lnTo>
                    <a:pt x="303982" y="607976"/>
                  </a:lnTo>
                  <a:lnTo>
                    <a:pt x="6992042" y="607976"/>
                  </a:lnTo>
                  <a:lnTo>
                    <a:pt x="6992042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52596" y="2941159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29">
                  <a:moveTo>
                    <a:pt x="6992042" y="607976"/>
                  </a:moveTo>
                  <a:lnTo>
                    <a:pt x="303982" y="607976"/>
                  </a:lnTo>
                  <a:lnTo>
                    <a:pt x="0" y="303984"/>
                  </a:lnTo>
                  <a:lnTo>
                    <a:pt x="303982" y="0"/>
                  </a:lnTo>
                  <a:lnTo>
                    <a:pt x="6992042" y="0"/>
                  </a:lnTo>
                  <a:lnTo>
                    <a:pt x="6992042" y="6079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48609" y="2941158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303987" y="0"/>
                  </a:moveTo>
                  <a:lnTo>
                    <a:pt x="254678" y="3978"/>
                  </a:lnTo>
                  <a:lnTo>
                    <a:pt x="207903" y="15497"/>
                  </a:lnTo>
                  <a:lnTo>
                    <a:pt x="164287" y="33930"/>
                  </a:lnTo>
                  <a:lnTo>
                    <a:pt x="124456" y="58652"/>
                  </a:lnTo>
                  <a:lnTo>
                    <a:pt x="89035" y="89036"/>
                  </a:lnTo>
                  <a:lnTo>
                    <a:pt x="58651" y="124457"/>
                  </a:lnTo>
                  <a:lnTo>
                    <a:pt x="33930" y="164288"/>
                  </a:lnTo>
                  <a:lnTo>
                    <a:pt x="15497" y="207904"/>
                  </a:lnTo>
                  <a:lnTo>
                    <a:pt x="3978" y="254680"/>
                  </a:lnTo>
                  <a:lnTo>
                    <a:pt x="0" y="303988"/>
                  </a:lnTo>
                  <a:lnTo>
                    <a:pt x="3978" y="353296"/>
                  </a:lnTo>
                  <a:lnTo>
                    <a:pt x="15497" y="400071"/>
                  </a:lnTo>
                  <a:lnTo>
                    <a:pt x="33930" y="443688"/>
                  </a:lnTo>
                  <a:lnTo>
                    <a:pt x="58651" y="483519"/>
                  </a:lnTo>
                  <a:lnTo>
                    <a:pt x="89035" y="518939"/>
                  </a:lnTo>
                  <a:lnTo>
                    <a:pt x="124456" y="549323"/>
                  </a:lnTo>
                  <a:lnTo>
                    <a:pt x="164287" y="574045"/>
                  </a:lnTo>
                  <a:lnTo>
                    <a:pt x="207903" y="592478"/>
                  </a:lnTo>
                  <a:lnTo>
                    <a:pt x="254678" y="603996"/>
                  </a:lnTo>
                  <a:lnTo>
                    <a:pt x="303987" y="607975"/>
                  </a:lnTo>
                  <a:lnTo>
                    <a:pt x="353295" y="603996"/>
                  </a:lnTo>
                  <a:lnTo>
                    <a:pt x="400070" y="592478"/>
                  </a:lnTo>
                  <a:lnTo>
                    <a:pt x="443687" y="574045"/>
                  </a:lnTo>
                  <a:lnTo>
                    <a:pt x="483518" y="549323"/>
                  </a:lnTo>
                  <a:lnTo>
                    <a:pt x="518939" y="518939"/>
                  </a:lnTo>
                  <a:lnTo>
                    <a:pt x="549323" y="483519"/>
                  </a:lnTo>
                  <a:lnTo>
                    <a:pt x="574044" y="443688"/>
                  </a:lnTo>
                  <a:lnTo>
                    <a:pt x="592478" y="400071"/>
                  </a:lnTo>
                  <a:lnTo>
                    <a:pt x="603996" y="353296"/>
                  </a:lnTo>
                  <a:lnTo>
                    <a:pt x="607975" y="303988"/>
                  </a:lnTo>
                  <a:lnTo>
                    <a:pt x="603996" y="254680"/>
                  </a:lnTo>
                  <a:lnTo>
                    <a:pt x="592478" y="207904"/>
                  </a:lnTo>
                  <a:lnTo>
                    <a:pt x="574044" y="164288"/>
                  </a:lnTo>
                  <a:lnTo>
                    <a:pt x="549323" y="124457"/>
                  </a:lnTo>
                  <a:lnTo>
                    <a:pt x="518939" y="89036"/>
                  </a:lnTo>
                  <a:lnTo>
                    <a:pt x="483518" y="58652"/>
                  </a:lnTo>
                  <a:lnTo>
                    <a:pt x="443687" y="33930"/>
                  </a:lnTo>
                  <a:lnTo>
                    <a:pt x="400070" y="15497"/>
                  </a:lnTo>
                  <a:lnTo>
                    <a:pt x="353295" y="3978"/>
                  </a:lnTo>
                  <a:lnTo>
                    <a:pt x="303987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48609" y="2941158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0" y="303988"/>
                  </a:moveTo>
                  <a:lnTo>
                    <a:pt x="3978" y="254679"/>
                  </a:lnTo>
                  <a:lnTo>
                    <a:pt x="15497" y="207904"/>
                  </a:lnTo>
                  <a:lnTo>
                    <a:pt x="33930" y="164288"/>
                  </a:lnTo>
                  <a:lnTo>
                    <a:pt x="58652" y="124456"/>
                  </a:lnTo>
                  <a:lnTo>
                    <a:pt x="89036" y="89036"/>
                  </a:lnTo>
                  <a:lnTo>
                    <a:pt x="124456" y="58652"/>
                  </a:lnTo>
                  <a:lnTo>
                    <a:pt x="164288" y="33930"/>
                  </a:lnTo>
                  <a:lnTo>
                    <a:pt x="207904" y="15497"/>
                  </a:lnTo>
                  <a:lnTo>
                    <a:pt x="254679" y="3978"/>
                  </a:lnTo>
                  <a:lnTo>
                    <a:pt x="303988" y="0"/>
                  </a:lnTo>
                  <a:lnTo>
                    <a:pt x="353296" y="3978"/>
                  </a:lnTo>
                  <a:lnTo>
                    <a:pt x="400071" y="15497"/>
                  </a:lnTo>
                  <a:lnTo>
                    <a:pt x="443687" y="33930"/>
                  </a:lnTo>
                  <a:lnTo>
                    <a:pt x="483519" y="58652"/>
                  </a:lnTo>
                  <a:lnTo>
                    <a:pt x="518939" y="89036"/>
                  </a:lnTo>
                  <a:lnTo>
                    <a:pt x="549323" y="124456"/>
                  </a:lnTo>
                  <a:lnTo>
                    <a:pt x="574045" y="164288"/>
                  </a:lnTo>
                  <a:lnTo>
                    <a:pt x="592478" y="207904"/>
                  </a:lnTo>
                  <a:lnTo>
                    <a:pt x="603997" y="254679"/>
                  </a:lnTo>
                  <a:lnTo>
                    <a:pt x="607976" y="303988"/>
                  </a:lnTo>
                  <a:lnTo>
                    <a:pt x="603997" y="353296"/>
                  </a:lnTo>
                  <a:lnTo>
                    <a:pt x="592478" y="400071"/>
                  </a:lnTo>
                  <a:lnTo>
                    <a:pt x="574045" y="443687"/>
                  </a:lnTo>
                  <a:lnTo>
                    <a:pt x="549323" y="483519"/>
                  </a:lnTo>
                  <a:lnTo>
                    <a:pt x="518939" y="518939"/>
                  </a:lnTo>
                  <a:lnTo>
                    <a:pt x="483519" y="549323"/>
                  </a:lnTo>
                  <a:lnTo>
                    <a:pt x="443687" y="574045"/>
                  </a:lnTo>
                  <a:lnTo>
                    <a:pt x="400071" y="592478"/>
                  </a:lnTo>
                  <a:lnTo>
                    <a:pt x="353296" y="603997"/>
                  </a:lnTo>
                  <a:lnTo>
                    <a:pt x="303988" y="607976"/>
                  </a:lnTo>
                  <a:lnTo>
                    <a:pt x="254679" y="603997"/>
                  </a:lnTo>
                  <a:lnTo>
                    <a:pt x="207904" y="592478"/>
                  </a:lnTo>
                  <a:lnTo>
                    <a:pt x="164288" y="574045"/>
                  </a:lnTo>
                  <a:lnTo>
                    <a:pt x="124456" y="549323"/>
                  </a:lnTo>
                  <a:lnTo>
                    <a:pt x="89036" y="518939"/>
                  </a:lnTo>
                  <a:lnTo>
                    <a:pt x="58652" y="483519"/>
                  </a:lnTo>
                  <a:lnTo>
                    <a:pt x="33930" y="443687"/>
                  </a:lnTo>
                  <a:lnTo>
                    <a:pt x="15497" y="400071"/>
                  </a:lnTo>
                  <a:lnTo>
                    <a:pt x="3978" y="353296"/>
                  </a:lnTo>
                  <a:lnTo>
                    <a:pt x="0" y="30398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442259" y="3701427"/>
            <a:ext cx="7308850" cy="621030"/>
            <a:chOff x="2442259" y="3701427"/>
            <a:chExt cx="7308850" cy="621030"/>
          </a:xfrm>
        </p:grpSpPr>
        <p:sp>
          <p:nvSpPr>
            <p:cNvPr id="14" name="object 14"/>
            <p:cNvSpPr/>
            <p:nvPr/>
          </p:nvSpPr>
          <p:spPr>
            <a:xfrm>
              <a:off x="2752596" y="3707777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29">
                  <a:moveTo>
                    <a:pt x="6992042" y="0"/>
                  </a:moveTo>
                  <a:lnTo>
                    <a:pt x="303982" y="0"/>
                  </a:lnTo>
                  <a:lnTo>
                    <a:pt x="0" y="303984"/>
                  </a:lnTo>
                  <a:lnTo>
                    <a:pt x="303982" y="607975"/>
                  </a:lnTo>
                  <a:lnTo>
                    <a:pt x="6992042" y="607975"/>
                  </a:lnTo>
                  <a:lnTo>
                    <a:pt x="699204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52596" y="3707777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29">
                  <a:moveTo>
                    <a:pt x="6992042" y="607976"/>
                  </a:moveTo>
                  <a:lnTo>
                    <a:pt x="303982" y="607976"/>
                  </a:lnTo>
                  <a:lnTo>
                    <a:pt x="0" y="303984"/>
                  </a:lnTo>
                  <a:lnTo>
                    <a:pt x="303982" y="0"/>
                  </a:lnTo>
                  <a:lnTo>
                    <a:pt x="6992042" y="0"/>
                  </a:lnTo>
                  <a:lnTo>
                    <a:pt x="6992042" y="6079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48609" y="3707777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303987" y="0"/>
                  </a:moveTo>
                  <a:lnTo>
                    <a:pt x="254678" y="3978"/>
                  </a:lnTo>
                  <a:lnTo>
                    <a:pt x="207903" y="15497"/>
                  </a:lnTo>
                  <a:lnTo>
                    <a:pt x="164287" y="33930"/>
                  </a:lnTo>
                  <a:lnTo>
                    <a:pt x="124456" y="58652"/>
                  </a:lnTo>
                  <a:lnTo>
                    <a:pt x="89035" y="89036"/>
                  </a:lnTo>
                  <a:lnTo>
                    <a:pt x="58651" y="124457"/>
                  </a:lnTo>
                  <a:lnTo>
                    <a:pt x="33930" y="164288"/>
                  </a:lnTo>
                  <a:lnTo>
                    <a:pt x="15497" y="207904"/>
                  </a:lnTo>
                  <a:lnTo>
                    <a:pt x="3978" y="254680"/>
                  </a:lnTo>
                  <a:lnTo>
                    <a:pt x="0" y="303988"/>
                  </a:lnTo>
                  <a:lnTo>
                    <a:pt x="3978" y="353296"/>
                  </a:lnTo>
                  <a:lnTo>
                    <a:pt x="15497" y="400072"/>
                  </a:lnTo>
                  <a:lnTo>
                    <a:pt x="33930" y="443688"/>
                  </a:lnTo>
                  <a:lnTo>
                    <a:pt x="58651" y="483519"/>
                  </a:lnTo>
                  <a:lnTo>
                    <a:pt x="89035" y="518940"/>
                  </a:lnTo>
                  <a:lnTo>
                    <a:pt x="124456" y="549324"/>
                  </a:lnTo>
                  <a:lnTo>
                    <a:pt x="164287" y="574046"/>
                  </a:lnTo>
                  <a:lnTo>
                    <a:pt x="207903" y="592479"/>
                  </a:lnTo>
                  <a:lnTo>
                    <a:pt x="254678" y="603998"/>
                  </a:lnTo>
                  <a:lnTo>
                    <a:pt x="303987" y="607976"/>
                  </a:lnTo>
                  <a:lnTo>
                    <a:pt x="353295" y="603998"/>
                  </a:lnTo>
                  <a:lnTo>
                    <a:pt x="400070" y="592479"/>
                  </a:lnTo>
                  <a:lnTo>
                    <a:pt x="443687" y="574046"/>
                  </a:lnTo>
                  <a:lnTo>
                    <a:pt x="483518" y="549324"/>
                  </a:lnTo>
                  <a:lnTo>
                    <a:pt x="518939" y="518940"/>
                  </a:lnTo>
                  <a:lnTo>
                    <a:pt x="549323" y="483519"/>
                  </a:lnTo>
                  <a:lnTo>
                    <a:pt x="574044" y="443688"/>
                  </a:lnTo>
                  <a:lnTo>
                    <a:pt x="592478" y="400072"/>
                  </a:lnTo>
                  <a:lnTo>
                    <a:pt x="603996" y="353296"/>
                  </a:lnTo>
                  <a:lnTo>
                    <a:pt x="607975" y="303988"/>
                  </a:lnTo>
                  <a:lnTo>
                    <a:pt x="603996" y="254680"/>
                  </a:lnTo>
                  <a:lnTo>
                    <a:pt x="592478" y="207904"/>
                  </a:lnTo>
                  <a:lnTo>
                    <a:pt x="574044" y="164288"/>
                  </a:lnTo>
                  <a:lnTo>
                    <a:pt x="549323" y="124457"/>
                  </a:lnTo>
                  <a:lnTo>
                    <a:pt x="518939" y="89036"/>
                  </a:lnTo>
                  <a:lnTo>
                    <a:pt x="483518" y="58652"/>
                  </a:lnTo>
                  <a:lnTo>
                    <a:pt x="443687" y="33930"/>
                  </a:lnTo>
                  <a:lnTo>
                    <a:pt x="400070" y="15497"/>
                  </a:lnTo>
                  <a:lnTo>
                    <a:pt x="353295" y="3978"/>
                  </a:lnTo>
                  <a:lnTo>
                    <a:pt x="303987" y="0"/>
                  </a:lnTo>
                  <a:close/>
                </a:path>
              </a:pathLst>
            </a:custGeom>
            <a:solidFill>
              <a:srgbClr val="FFE2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48609" y="3707777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0" y="303988"/>
                  </a:moveTo>
                  <a:lnTo>
                    <a:pt x="3978" y="254679"/>
                  </a:lnTo>
                  <a:lnTo>
                    <a:pt x="15497" y="207904"/>
                  </a:lnTo>
                  <a:lnTo>
                    <a:pt x="33930" y="164288"/>
                  </a:lnTo>
                  <a:lnTo>
                    <a:pt x="58652" y="124456"/>
                  </a:lnTo>
                  <a:lnTo>
                    <a:pt x="89036" y="89036"/>
                  </a:lnTo>
                  <a:lnTo>
                    <a:pt x="124456" y="58652"/>
                  </a:lnTo>
                  <a:lnTo>
                    <a:pt x="164288" y="33930"/>
                  </a:lnTo>
                  <a:lnTo>
                    <a:pt x="207904" y="15497"/>
                  </a:lnTo>
                  <a:lnTo>
                    <a:pt x="254679" y="3978"/>
                  </a:lnTo>
                  <a:lnTo>
                    <a:pt x="303988" y="0"/>
                  </a:lnTo>
                  <a:lnTo>
                    <a:pt x="353296" y="3978"/>
                  </a:lnTo>
                  <a:lnTo>
                    <a:pt x="400071" y="15497"/>
                  </a:lnTo>
                  <a:lnTo>
                    <a:pt x="443687" y="33930"/>
                  </a:lnTo>
                  <a:lnTo>
                    <a:pt x="483519" y="58652"/>
                  </a:lnTo>
                  <a:lnTo>
                    <a:pt x="518939" y="89036"/>
                  </a:lnTo>
                  <a:lnTo>
                    <a:pt x="549323" y="124456"/>
                  </a:lnTo>
                  <a:lnTo>
                    <a:pt x="574045" y="164288"/>
                  </a:lnTo>
                  <a:lnTo>
                    <a:pt x="592478" y="207904"/>
                  </a:lnTo>
                  <a:lnTo>
                    <a:pt x="603997" y="254679"/>
                  </a:lnTo>
                  <a:lnTo>
                    <a:pt x="607976" y="303988"/>
                  </a:lnTo>
                  <a:lnTo>
                    <a:pt x="603997" y="353296"/>
                  </a:lnTo>
                  <a:lnTo>
                    <a:pt x="592478" y="400071"/>
                  </a:lnTo>
                  <a:lnTo>
                    <a:pt x="574045" y="443687"/>
                  </a:lnTo>
                  <a:lnTo>
                    <a:pt x="549323" y="483519"/>
                  </a:lnTo>
                  <a:lnTo>
                    <a:pt x="518939" y="518939"/>
                  </a:lnTo>
                  <a:lnTo>
                    <a:pt x="483519" y="549323"/>
                  </a:lnTo>
                  <a:lnTo>
                    <a:pt x="443687" y="574045"/>
                  </a:lnTo>
                  <a:lnTo>
                    <a:pt x="400071" y="592478"/>
                  </a:lnTo>
                  <a:lnTo>
                    <a:pt x="353296" y="603997"/>
                  </a:lnTo>
                  <a:lnTo>
                    <a:pt x="303988" y="607976"/>
                  </a:lnTo>
                  <a:lnTo>
                    <a:pt x="254679" y="603997"/>
                  </a:lnTo>
                  <a:lnTo>
                    <a:pt x="207904" y="592478"/>
                  </a:lnTo>
                  <a:lnTo>
                    <a:pt x="164288" y="574045"/>
                  </a:lnTo>
                  <a:lnTo>
                    <a:pt x="124456" y="549323"/>
                  </a:lnTo>
                  <a:lnTo>
                    <a:pt x="89036" y="518939"/>
                  </a:lnTo>
                  <a:lnTo>
                    <a:pt x="58652" y="483519"/>
                  </a:lnTo>
                  <a:lnTo>
                    <a:pt x="33930" y="443687"/>
                  </a:lnTo>
                  <a:lnTo>
                    <a:pt x="15497" y="400071"/>
                  </a:lnTo>
                  <a:lnTo>
                    <a:pt x="3978" y="353296"/>
                  </a:lnTo>
                  <a:lnTo>
                    <a:pt x="0" y="30398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442259" y="4468046"/>
            <a:ext cx="7308850" cy="621030"/>
            <a:chOff x="2442259" y="4468046"/>
            <a:chExt cx="7308850" cy="621030"/>
          </a:xfrm>
        </p:grpSpPr>
        <p:sp>
          <p:nvSpPr>
            <p:cNvPr id="19" name="object 19"/>
            <p:cNvSpPr/>
            <p:nvPr/>
          </p:nvSpPr>
          <p:spPr>
            <a:xfrm>
              <a:off x="2752596" y="4474396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29">
                  <a:moveTo>
                    <a:pt x="6992042" y="0"/>
                  </a:moveTo>
                  <a:lnTo>
                    <a:pt x="303982" y="0"/>
                  </a:lnTo>
                  <a:lnTo>
                    <a:pt x="0" y="303984"/>
                  </a:lnTo>
                  <a:lnTo>
                    <a:pt x="303982" y="607975"/>
                  </a:lnTo>
                  <a:lnTo>
                    <a:pt x="6992042" y="607975"/>
                  </a:lnTo>
                  <a:lnTo>
                    <a:pt x="6992042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52596" y="4474396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29">
                  <a:moveTo>
                    <a:pt x="6992042" y="607976"/>
                  </a:moveTo>
                  <a:lnTo>
                    <a:pt x="303982" y="607976"/>
                  </a:lnTo>
                  <a:lnTo>
                    <a:pt x="0" y="303984"/>
                  </a:lnTo>
                  <a:lnTo>
                    <a:pt x="303982" y="0"/>
                  </a:lnTo>
                  <a:lnTo>
                    <a:pt x="6992042" y="0"/>
                  </a:lnTo>
                  <a:lnTo>
                    <a:pt x="6992042" y="6079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48609" y="4474396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303987" y="0"/>
                  </a:moveTo>
                  <a:lnTo>
                    <a:pt x="254678" y="3978"/>
                  </a:lnTo>
                  <a:lnTo>
                    <a:pt x="207903" y="15497"/>
                  </a:lnTo>
                  <a:lnTo>
                    <a:pt x="164287" y="33930"/>
                  </a:lnTo>
                  <a:lnTo>
                    <a:pt x="124456" y="58652"/>
                  </a:lnTo>
                  <a:lnTo>
                    <a:pt x="89035" y="89036"/>
                  </a:lnTo>
                  <a:lnTo>
                    <a:pt x="58651" y="124457"/>
                  </a:lnTo>
                  <a:lnTo>
                    <a:pt x="33930" y="164288"/>
                  </a:lnTo>
                  <a:lnTo>
                    <a:pt x="15497" y="207904"/>
                  </a:lnTo>
                  <a:lnTo>
                    <a:pt x="3978" y="254680"/>
                  </a:lnTo>
                  <a:lnTo>
                    <a:pt x="0" y="303988"/>
                  </a:lnTo>
                  <a:lnTo>
                    <a:pt x="3978" y="353296"/>
                  </a:lnTo>
                  <a:lnTo>
                    <a:pt x="15497" y="400071"/>
                  </a:lnTo>
                  <a:lnTo>
                    <a:pt x="33930" y="443688"/>
                  </a:lnTo>
                  <a:lnTo>
                    <a:pt x="58651" y="483519"/>
                  </a:lnTo>
                  <a:lnTo>
                    <a:pt x="89035" y="518939"/>
                  </a:lnTo>
                  <a:lnTo>
                    <a:pt x="124456" y="549323"/>
                  </a:lnTo>
                  <a:lnTo>
                    <a:pt x="164287" y="574045"/>
                  </a:lnTo>
                  <a:lnTo>
                    <a:pt x="207903" y="592478"/>
                  </a:lnTo>
                  <a:lnTo>
                    <a:pt x="254678" y="603996"/>
                  </a:lnTo>
                  <a:lnTo>
                    <a:pt x="303987" y="607975"/>
                  </a:lnTo>
                  <a:lnTo>
                    <a:pt x="353295" y="603996"/>
                  </a:lnTo>
                  <a:lnTo>
                    <a:pt x="400070" y="592478"/>
                  </a:lnTo>
                  <a:lnTo>
                    <a:pt x="443687" y="574045"/>
                  </a:lnTo>
                  <a:lnTo>
                    <a:pt x="483518" y="549323"/>
                  </a:lnTo>
                  <a:lnTo>
                    <a:pt x="518939" y="518939"/>
                  </a:lnTo>
                  <a:lnTo>
                    <a:pt x="549323" y="483519"/>
                  </a:lnTo>
                  <a:lnTo>
                    <a:pt x="574044" y="443688"/>
                  </a:lnTo>
                  <a:lnTo>
                    <a:pt x="592478" y="400071"/>
                  </a:lnTo>
                  <a:lnTo>
                    <a:pt x="603996" y="353296"/>
                  </a:lnTo>
                  <a:lnTo>
                    <a:pt x="607975" y="303988"/>
                  </a:lnTo>
                  <a:lnTo>
                    <a:pt x="603996" y="254680"/>
                  </a:lnTo>
                  <a:lnTo>
                    <a:pt x="592478" y="207904"/>
                  </a:lnTo>
                  <a:lnTo>
                    <a:pt x="574044" y="164288"/>
                  </a:lnTo>
                  <a:lnTo>
                    <a:pt x="549323" y="124457"/>
                  </a:lnTo>
                  <a:lnTo>
                    <a:pt x="518939" y="89036"/>
                  </a:lnTo>
                  <a:lnTo>
                    <a:pt x="483518" y="58652"/>
                  </a:lnTo>
                  <a:lnTo>
                    <a:pt x="443687" y="33930"/>
                  </a:lnTo>
                  <a:lnTo>
                    <a:pt x="400070" y="15497"/>
                  </a:lnTo>
                  <a:lnTo>
                    <a:pt x="353295" y="3978"/>
                  </a:lnTo>
                  <a:lnTo>
                    <a:pt x="303987" y="0"/>
                  </a:lnTo>
                  <a:close/>
                </a:path>
              </a:pathLst>
            </a:custGeom>
            <a:solidFill>
              <a:srgbClr val="C4D5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448609" y="4474396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0" y="303988"/>
                  </a:moveTo>
                  <a:lnTo>
                    <a:pt x="3978" y="254679"/>
                  </a:lnTo>
                  <a:lnTo>
                    <a:pt x="15497" y="207904"/>
                  </a:lnTo>
                  <a:lnTo>
                    <a:pt x="33930" y="164288"/>
                  </a:lnTo>
                  <a:lnTo>
                    <a:pt x="58652" y="124456"/>
                  </a:lnTo>
                  <a:lnTo>
                    <a:pt x="89036" y="89036"/>
                  </a:lnTo>
                  <a:lnTo>
                    <a:pt x="124456" y="58652"/>
                  </a:lnTo>
                  <a:lnTo>
                    <a:pt x="164288" y="33930"/>
                  </a:lnTo>
                  <a:lnTo>
                    <a:pt x="207904" y="15497"/>
                  </a:lnTo>
                  <a:lnTo>
                    <a:pt x="254679" y="3978"/>
                  </a:lnTo>
                  <a:lnTo>
                    <a:pt x="303988" y="0"/>
                  </a:lnTo>
                  <a:lnTo>
                    <a:pt x="353296" y="3978"/>
                  </a:lnTo>
                  <a:lnTo>
                    <a:pt x="400071" y="15497"/>
                  </a:lnTo>
                  <a:lnTo>
                    <a:pt x="443687" y="33930"/>
                  </a:lnTo>
                  <a:lnTo>
                    <a:pt x="483519" y="58652"/>
                  </a:lnTo>
                  <a:lnTo>
                    <a:pt x="518939" y="89036"/>
                  </a:lnTo>
                  <a:lnTo>
                    <a:pt x="549323" y="124456"/>
                  </a:lnTo>
                  <a:lnTo>
                    <a:pt x="574045" y="164288"/>
                  </a:lnTo>
                  <a:lnTo>
                    <a:pt x="592478" y="207904"/>
                  </a:lnTo>
                  <a:lnTo>
                    <a:pt x="603997" y="254679"/>
                  </a:lnTo>
                  <a:lnTo>
                    <a:pt x="607976" y="303988"/>
                  </a:lnTo>
                  <a:lnTo>
                    <a:pt x="603997" y="353296"/>
                  </a:lnTo>
                  <a:lnTo>
                    <a:pt x="592478" y="400071"/>
                  </a:lnTo>
                  <a:lnTo>
                    <a:pt x="574045" y="443687"/>
                  </a:lnTo>
                  <a:lnTo>
                    <a:pt x="549323" y="483519"/>
                  </a:lnTo>
                  <a:lnTo>
                    <a:pt x="518939" y="518939"/>
                  </a:lnTo>
                  <a:lnTo>
                    <a:pt x="483519" y="549323"/>
                  </a:lnTo>
                  <a:lnTo>
                    <a:pt x="443687" y="574045"/>
                  </a:lnTo>
                  <a:lnTo>
                    <a:pt x="400071" y="592478"/>
                  </a:lnTo>
                  <a:lnTo>
                    <a:pt x="353296" y="603997"/>
                  </a:lnTo>
                  <a:lnTo>
                    <a:pt x="303988" y="607976"/>
                  </a:lnTo>
                  <a:lnTo>
                    <a:pt x="254679" y="603997"/>
                  </a:lnTo>
                  <a:lnTo>
                    <a:pt x="207904" y="592478"/>
                  </a:lnTo>
                  <a:lnTo>
                    <a:pt x="164288" y="574045"/>
                  </a:lnTo>
                  <a:lnTo>
                    <a:pt x="124456" y="549323"/>
                  </a:lnTo>
                  <a:lnTo>
                    <a:pt x="89036" y="518939"/>
                  </a:lnTo>
                  <a:lnTo>
                    <a:pt x="58652" y="483519"/>
                  </a:lnTo>
                  <a:lnTo>
                    <a:pt x="33930" y="443687"/>
                  </a:lnTo>
                  <a:lnTo>
                    <a:pt x="15497" y="400071"/>
                  </a:lnTo>
                  <a:lnTo>
                    <a:pt x="3978" y="353296"/>
                  </a:lnTo>
                  <a:lnTo>
                    <a:pt x="0" y="30398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2746246" y="5234666"/>
            <a:ext cx="7005320" cy="621030"/>
            <a:chOff x="2746246" y="5234666"/>
            <a:chExt cx="7005320" cy="621030"/>
          </a:xfrm>
        </p:grpSpPr>
        <p:sp>
          <p:nvSpPr>
            <p:cNvPr id="24" name="object 24"/>
            <p:cNvSpPr/>
            <p:nvPr/>
          </p:nvSpPr>
          <p:spPr>
            <a:xfrm>
              <a:off x="2752596" y="5241017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29">
                  <a:moveTo>
                    <a:pt x="6992042" y="0"/>
                  </a:moveTo>
                  <a:lnTo>
                    <a:pt x="303982" y="0"/>
                  </a:lnTo>
                  <a:lnTo>
                    <a:pt x="0" y="303984"/>
                  </a:lnTo>
                  <a:lnTo>
                    <a:pt x="303982" y="607975"/>
                  </a:lnTo>
                  <a:lnTo>
                    <a:pt x="6992042" y="607975"/>
                  </a:lnTo>
                  <a:lnTo>
                    <a:pt x="6992042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752596" y="5241016"/>
              <a:ext cx="6992620" cy="608330"/>
            </a:xfrm>
            <a:custGeom>
              <a:avLst/>
              <a:gdLst/>
              <a:ahLst/>
              <a:cxnLst/>
              <a:rect l="l" t="t" r="r" b="b"/>
              <a:pathLst>
                <a:path w="6992620" h="608329">
                  <a:moveTo>
                    <a:pt x="6992042" y="607976"/>
                  </a:moveTo>
                  <a:lnTo>
                    <a:pt x="303982" y="607976"/>
                  </a:lnTo>
                  <a:lnTo>
                    <a:pt x="0" y="303984"/>
                  </a:lnTo>
                  <a:lnTo>
                    <a:pt x="303982" y="0"/>
                  </a:lnTo>
                  <a:lnTo>
                    <a:pt x="6992042" y="0"/>
                  </a:lnTo>
                  <a:lnTo>
                    <a:pt x="6992042" y="6079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184890" y="2255520"/>
            <a:ext cx="6384290" cy="3442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Less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 structured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learning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environment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Lower level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teacher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endParaRPr sz="2300">
              <a:latin typeface="Calibri"/>
              <a:cs typeface="Calibri"/>
            </a:endParaRPr>
          </a:p>
          <a:p>
            <a:pPr marL="12700" marR="5080" algn="ctr">
              <a:lnSpc>
                <a:spcPct val="218299"/>
              </a:lnSpc>
              <a:spcBef>
                <a:spcPts val="20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Higher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level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autonomy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 and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self-regulation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required </a:t>
            </a:r>
            <a:r>
              <a:rPr sz="2300" spc="-5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Potentially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long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screen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 time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6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Fewer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social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clues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 screen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442259" y="5234666"/>
            <a:ext cx="621030" cy="621030"/>
            <a:chOff x="2442259" y="5234666"/>
            <a:chExt cx="621030" cy="621030"/>
          </a:xfrm>
        </p:grpSpPr>
        <p:sp>
          <p:nvSpPr>
            <p:cNvPr id="28" name="object 28"/>
            <p:cNvSpPr/>
            <p:nvPr/>
          </p:nvSpPr>
          <p:spPr>
            <a:xfrm>
              <a:off x="2448609" y="5241016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303987" y="0"/>
                  </a:moveTo>
                  <a:lnTo>
                    <a:pt x="254678" y="3978"/>
                  </a:lnTo>
                  <a:lnTo>
                    <a:pt x="207903" y="15497"/>
                  </a:lnTo>
                  <a:lnTo>
                    <a:pt x="164287" y="33930"/>
                  </a:lnTo>
                  <a:lnTo>
                    <a:pt x="124456" y="58651"/>
                  </a:lnTo>
                  <a:lnTo>
                    <a:pt x="89035" y="89035"/>
                  </a:lnTo>
                  <a:lnTo>
                    <a:pt x="58651" y="124456"/>
                  </a:lnTo>
                  <a:lnTo>
                    <a:pt x="33930" y="164287"/>
                  </a:lnTo>
                  <a:lnTo>
                    <a:pt x="15497" y="207904"/>
                  </a:lnTo>
                  <a:lnTo>
                    <a:pt x="3978" y="254679"/>
                  </a:lnTo>
                  <a:lnTo>
                    <a:pt x="0" y="303988"/>
                  </a:lnTo>
                  <a:lnTo>
                    <a:pt x="3978" y="353296"/>
                  </a:lnTo>
                  <a:lnTo>
                    <a:pt x="15497" y="400071"/>
                  </a:lnTo>
                  <a:lnTo>
                    <a:pt x="33930" y="443688"/>
                  </a:lnTo>
                  <a:lnTo>
                    <a:pt x="58651" y="483519"/>
                  </a:lnTo>
                  <a:lnTo>
                    <a:pt x="89035" y="518939"/>
                  </a:lnTo>
                  <a:lnTo>
                    <a:pt x="124456" y="549323"/>
                  </a:lnTo>
                  <a:lnTo>
                    <a:pt x="164287" y="574045"/>
                  </a:lnTo>
                  <a:lnTo>
                    <a:pt x="207903" y="592478"/>
                  </a:lnTo>
                  <a:lnTo>
                    <a:pt x="254678" y="603997"/>
                  </a:lnTo>
                  <a:lnTo>
                    <a:pt x="303987" y="607975"/>
                  </a:lnTo>
                  <a:lnTo>
                    <a:pt x="353295" y="603997"/>
                  </a:lnTo>
                  <a:lnTo>
                    <a:pt x="400070" y="592478"/>
                  </a:lnTo>
                  <a:lnTo>
                    <a:pt x="443687" y="574045"/>
                  </a:lnTo>
                  <a:lnTo>
                    <a:pt x="483518" y="549323"/>
                  </a:lnTo>
                  <a:lnTo>
                    <a:pt x="518939" y="518939"/>
                  </a:lnTo>
                  <a:lnTo>
                    <a:pt x="549323" y="483519"/>
                  </a:lnTo>
                  <a:lnTo>
                    <a:pt x="574044" y="443688"/>
                  </a:lnTo>
                  <a:lnTo>
                    <a:pt x="592478" y="400071"/>
                  </a:lnTo>
                  <a:lnTo>
                    <a:pt x="603996" y="353296"/>
                  </a:lnTo>
                  <a:lnTo>
                    <a:pt x="607975" y="303988"/>
                  </a:lnTo>
                  <a:lnTo>
                    <a:pt x="603996" y="254679"/>
                  </a:lnTo>
                  <a:lnTo>
                    <a:pt x="592478" y="207904"/>
                  </a:lnTo>
                  <a:lnTo>
                    <a:pt x="574044" y="164287"/>
                  </a:lnTo>
                  <a:lnTo>
                    <a:pt x="549323" y="124456"/>
                  </a:lnTo>
                  <a:lnTo>
                    <a:pt x="518939" y="89035"/>
                  </a:lnTo>
                  <a:lnTo>
                    <a:pt x="483518" y="58651"/>
                  </a:lnTo>
                  <a:lnTo>
                    <a:pt x="443687" y="33930"/>
                  </a:lnTo>
                  <a:lnTo>
                    <a:pt x="400070" y="15497"/>
                  </a:lnTo>
                  <a:lnTo>
                    <a:pt x="353295" y="3978"/>
                  </a:lnTo>
                  <a:lnTo>
                    <a:pt x="303987" y="0"/>
                  </a:lnTo>
                  <a:close/>
                </a:path>
              </a:pathLst>
            </a:custGeom>
            <a:solidFill>
              <a:srgbClr val="C9D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448609" y="5241016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0" y="303988"/>
                  </a:moveTo>
                  <a:lnTo>
                    <a:pt x="3978" y="254679"/>
                  </a:lnTo>
                  <a:lnTo>
                    <a:pt x="15497" y="207904"/>
                  </a:lnTo>
                  <a:lnTo>
                    <a:pt x="33930" y="164288"/>
                  </a:lnTo>
                  <a:lnTo>
                    <a:pt x="58652" y="124456"/>
                  </a:lnTo>
                  <a:lnTo>
                    <a:pt x="89036" y="89036"/>
                  </a:lnTo>
                  <a:lnTo>
                    <a:pt x="124456" y="58652"/>
                  </a:lnTo>
                  <a:lnTo>
                    <a:pt x="164288" y="33930"/>
                  </a:lnTo>
                  <a:lnTo>
                    <a:pt x="207904" y="15497"/>
                  </a:lnTo>
                  <a:lnTo>
                    <a:pt x="254679" y="3978"/>
                  </a:lnTo>
                  <a:lnTo>
                    <a:pt x="303988" y="0"/>
                  </a:lnTo>
                  <a:lnTo>
                    <a:pt x="353296" y="3978"/>
                  </a:lnTo>
                  <a:lnTo>
                    <a:pt x="400071" y="15497"/>
                  </a:lnTo>
                  <a:lnTo>
                    <a:pt x="443687" y="33930"/>
                  </a:lnTo>
                  <a:lnTo>
                    <a:pt x="483519" y="58652"/>
                  </a:lnTo>
                  <a:lnTo>
                    <a:pt x="518939" y="89036"/>
                  </a:lnTo>
                  <a:lnTo>
                    <a:pt x="549323" y="124456"/>
                  </a:lnTo>
                  <a:lnTo>
                    <a:pt x="574045" y="164288"/>
                  </a:lnTo>
                  <a:lnTo>
                    <a:pt x="592478" y="207904"/>
                  </a:lnTo>
                  <a:lnTo>
                    <a:pt x="603997" y="254679"/>
                  </a:lnTo>
                  <a:lnTo>
                    <a:pt x="607976" y="303988"/>
                  </a:lnTo>
                  <a:lnTo>
                    <a:pt x="603997" y="353296"/>
                  </a:lnTo>
                  <a:lnTo>
                    <a:pt x="592478" y="400071"/>
                  </a:lnTo>
                  <a:lnTo>
                    <a:pt x="574045" y="443687"/>
                  </a:lnTo>
                  <a:lnTo>
                    <a:pt x="549323" y="483519"/>
                  </a:lnTo>
                  <a:lnTo>
                    <a:pt x="518939" y="518939"/>
                  </a:lnTo>
                  <a:lnTo>
                    <a:pt x="483519" y="549323"/>
                  </a:lnTo>
                  <a:lnTo>
                    <a:pt x="443687" y="574045"/>
                  </a:lnTo>
                  <a:lnTo>
                    <a:pt x="400071" y="592478"/>
                  </a:lnTo>
                  <a:lnTo>
                    <a:pt x="353296" y="603997"/>
                  </a:lnTo>
                  <a:lnTo>
                    <a:pt x="303988" y="607976"/>
                  </a:lnTo>
                  <a:lnTo>
                    <a:pt x="254679" y="603997"/>
                  </a:lnTo>
                  <a:lnTo>
                    <a:pt x="207904" y="592478"/>
                  </a:lnTo>
                  <a:lnTo>
                    <a:pt x="164288" y="574045"/>
                  </a:lnTo>
                  <a:lnTo>
                    <a:pt x="124456" y="549323"/>
                  </a:lnTo>
                  <a:lnTo>
                    <a:pt x="89036" y="518939"/>
                  </a:lnTo>
                  <a:lnTo>
                    <a:pt x="58652" y="483519"/>
                  </a:lnTo>
                  <a:lnTo>
                    <a:pt x="33930" y="443687"/>
                  </a:lnTo>
                  <a:lnTo>
                    <a:pt x="15497" y="400071"/>
                  </a:lnTo>
                  <a:lnTo>
                    <a:pt x="3978" y="353296"/>
                  </a:lnTo>
                  <a:lnTo>
                    <a:pt x="0" y="30398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>
              <a:lnSpc>
                <a:spcPts val="5400"/>
              </a:lnSpc>
              <a:spcBef>
                <a:spcPts val="780"/>
              </a:spcBef>
            </a:pPr>
            <a:r>
              <a:rPr spc="-5" dirty="0"/>
              <a:t>Supporting </a:t>
            </a:r>
            <a:r>
              <a:rPr dirty="0"/>
              <a:t> </a:t>
            </a:r>
            <a:r>
              <a:rPr spc="-20" dirty="0"/>
              <a:t>students </a:t>
            </a:r>
            <a:r>
              <a:rPr spc="-10" dirty="0"/>
              <a:t>with </a:t>
            </a:r>
            <a:r>
              <a:rPr spc="-1125" dirty="0"/>
              <a:t> </a:t>
            </a:r>
            <a:r>
              <a:rPr dirty="0"/>
              <a:t>SpLDs </a:t>
            </a:r>
            <a:r>
              <a:rPr spc="-5" dirty="0"/>
              <a:t>in </a:t>
            </a:r>
            <a:r>
              <a:rPr dirty="0"/>
              <a:t> </a:t>
            </a:r>
            <a:r>
              <a:rPr spc="-5" dirty="0"/>
              <a:t>online </a:t>
            </a:r>
            <a:r>
              <a:rPr dirty="0"/>
              <a:t> </a:t>
            </a:r>
            <a:r>
              <a:rPr spc="-5" dirty="0"/>
              <a:t>learning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608065" y="515325"/>
            <a:ext cx="6130290" cy="888365"/>
            <a:chOff x="5608065" y="515325"/>
            <a:chExt cx="6130290" cy="888365"/>
          </a:xfrm>
        </p:grpSpPr>
        <p:sp>
          <p:nvSpPr>
            <p:cNvPr id="4" name="object 4"/>
            <p:cNvSpPr/>
            <p:nvPr/>
          </p:nvSpPr>
          <p:spPr>
            <a:xfrm>
              <a:off x="5614415" y="521675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5">
                  <a:moveTo>
                    <a:pt x="5971472" y="0"/>
                  </a:moveTo>
                  <a:lnTo>
                    <a:pt x="145862" y="0"/>
                  </a:lnTo>
                  <a:lnTo>
                    <a:pt x="99758" y="7436"/>
                  </a:lnTo>
                  <a:lnTo>
                    <a:pt x="59717" y="28142"/>
                  </a:lnTo>
                  <a:lnTo>
                    <a:pt x="28142" y="59717"/>
                  </a:lnTo>
                  <a:lnTo>
                    <a:pt x="7436" y="99758"/>
                  </a:lnTo>
                  <a:lnTo>
                    <a:pt x="0" y="145862"/>
                  </a:lnTo>
                  <a:lnTo>
                    <a:pt x="0" y="729297"/>
                  </a:lnTo>
                  <a:lnTo>
                    <a:pt x="7436" y="775401"/>
                  </a:lnTo>
                  <a:lnTo>
                    <a:pt x="28142" y="815441"/>
                  </a:lnTo>
                  <a:lnTo>
                    <a:pt x="59717" y="847016"/>
                  </a:lnTo>
                  <a:lnTo>
                    <a:pt x="99758" y="867723"/>
                  </a:lnTo>
                  <a:lnTo>
                    <a:pt x="145862" y="875159"/>
                  </a:lnTo>
                  <a:lnTo>
                    <a:pt x="5971472" y="875159"/>
                  </a:lnTo>
                  <a:lnTo>
                    <a:pt x="6017576" y="867723"/>
                  </a:lnTo>
                  <a:lnTo>
                    <a:pt x="6057616" y="847016"/>
                  </a:lnTo>
                  <a:lnTo>
                    <a:pt x="6089191" y="815441"/>
                  </a:lnTo>
                  <a:lnTo>
                    <a:pt x="6109898" y="775401"/>
                  </a:lnTo>
                  <a:lnTo>
                    <a:pt x="6117334" y="729297"/>
                  </a:lnTo>
                  <a:lnTo>
                    <a:pt x="6117334" y="145862"/>
                  </a:lnTo>
                  <a:lnTo>
                    <a:pt x="6109898" y="99758"/>
                  </a:lnTo>
                  <a:lnTo>
                    <a:pt x="6089191" y="59717"/>
                  </a:lnTo>
                  <a:lnTo>
                    <a:pt x="6057616" y="28142"/>
                  </a:lnTo>
                  <a:lnTo>
                    <a:pt x="6017576" y="7436"/>
                  </a:lnTo>
                  <a:lnTo>
                    <a:pt x="5971472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14415" y="521675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5">
                  <a:moveTo>
                    <a:pt x="0" y="145862"/>
                  </a:moveTo>
                  <a:lnTo>
                    <a:pt x="7436" y="99758"/>
                  </a:lnTo>
                  <a:lnTo>
                    <a:pt x="28142" y="59717"/>
                  </a:lnTo>
                  <a:lnTo>
                    <a:pt x="59717" y="28142"/>
                  </a:lnTo>
                  <a:lnTo>
                    <a:pt x="99758" y="7436"/>
                  </a:lnTo>
                  <a:lnTo>
                    <a:pt x="145862" y="0"/>
                  </a:lnTo>
                  <a:lnTo>
                    <a:pt x="5971473" y="0"/>
                  </a:lnTo>
                  <a:lnTo>
                    <a:pt x="6017576" y="7436"/>
                  </a:lnTo>
                  <a:lnTo>
                    <a:pt x="6057617" y="28142"/>
                  </a:lnTo>
                  <a:lnTo>
                    <a:pt x="6089192" y="59717"/>
                  </a:lnTo>
                  <a:lnTo>
                    <a:pt x="6109898" y="99758"/>
                  </a:lnTo>
                  <a:lnTo>
                    <a:pt x="6117335" y="145862"/>
                  </a:lnTo>
                  <a:lnTo>
                    <a:pt x="6117335" y="729297"/>
                  </a:lnTo>
                  <a:lnTo>
                    <a:pt x="6109898" y="775401"/>
                  </a:lnTo>
                  <a:lnTo>
                    <a:pt x="6089192" y="815442"/>
                  </a:lnTo>
                  <a:lnTo>
                    <a:pt x="6057617" y="847017"/>
                  </a:lnTo>
                  <a:lnTo>
                    <a:pt x="6017576" y="867723"/>
                  </a:lnTo>
                  <a:lnTo>
                    <a:pt x="5971473" y="875160"/>
                  </a:lnTo>
                  <a:lnTo>
                    <a:pt x="145862" y="875160"/>
                  </a:lnTo>
                  <a:lnTo>
                    <a:pt x="99758" y="867723"/>
                  </a:lnTo>
                  <a:lnTo>
                    <a:pt x="59717" y="847017"/>
                  </a:lnTo>
                  <a:lnTo>
                    <a:pt x="28142" y="815442"/>
                  </a:lnTo>
                  <a:lnTo>
                    <a:pt x="7436" y="775401"/>
                  </a:lnTo>
                  <a:lnTo>
                    <a:pt x="0" y="729297"/>
                  </a:lnTo>
                  <a:lnTo>
                    <a:pt x="0" y="1458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28257" y="588771"/>
            <a:ext cx="5088255" cy="66548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Explain clearly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 a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step-by-step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manner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how </a:t>
            </a:r>
            <a:r>
              <a:rPr sz="2200" spc="-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various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online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platforms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work.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608065" y="1453845"/>
            <a:ext cx="6130290" cy="888365"/>
            <a:chOff x="5608065" y="1453845"/>
            <a:chExt cx="6130290" cy="888365"/>
          </a:xfrm>
        </p:grpSpPr>
        <p:sp>
          <p:nvSpPr>
            <p:cNvPr id="8" name="object 8"/>
            <p:cNvSpPr/>
            <p:nvPr/>
          </p:nvSpPr>
          <p:spPr>
            <a:xfrm>
              <a:off x="5614415" y="1460195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5971472" y="0"/>
                  </a:moveTo>
                  <a:lnTo>
                    <a:pt x="145862" y="0"/>
                  </a:lnTo>
                  <a:lnTo>
                    <a:pt x="99758" y="7436"/>
                  </a:lnTo>
                  <a:lnTo>
                    <a:pt x="59717" y="28142"/>
                  </a:lnTo>
                  <a:lnTo>
                    <a:pt x="28142" y="59717"/>
                  </a:lnTo>
                  <a:lnTo>
                    <a:pt x="7436" y="99758"/>
                  </a:lnTo>
                  <a:lnTo>
                    <a:pt x="0" y="145862"/>
                  </a:lnTo>
                  <a:lnTo>
                    <a:pt x="0" y="729297"/>
                  </a:lnTo>
                  <a:lnTo>
                    <a:pt x="7436" y="775401"/>
                  </a:lnTo>
                  <a:lnTo>
                    <a:pt x="28142" y="815441"/>
                  </a:lnTo>
                  <a:lnTo>
                    <a:pt x="59717" y="847016"/>
                  </a:lnTo>
                  <a:lnTo>
                    <a:pt x="99758" y="867723"/>
                  </a:lnTo>
                  <a:lnTo>
                    <a:pt x="145862" y="875159"/>
                  </a:lnTo>
                  <a:lnTo>
                    <a:pt x="5971472" y="875159"/>
                  </a:lnTo>
                  <a:lnTo>
                    <a:pt x="6017576" y="867723"/>
                  </a:lnTo>
                  <a:lnTo>
                    <a:pt x="6057616" y="847016"/>
                  </a:lnTo>
                  <a:lnTo>
                    <a:pt x="6089191" y="815441"/>
                  </a:lnTo>
                  <a:lnTo>
                    <a:pt x="6109898" y="775401"/>
                  </a:lnTo>
                  <a:lnTo>
                    <a:pt x="6117334" y="729297"/>
                  </a:lnTo>
                  <a:lnTo>
                    <a:pt x="6117334" y="145862"/>
                  </a:lnTo>
                  <a:lnTo>
                    <a:pt x="6109898" y="99758"/>
                  </a:lnTo>
                  <a:lnTo>
                    <a:pt x="6089191" y="59717"/>
                  </a:lnTo>
                  <a:lnTo>
                    <a:pt x="6057616" y="28142"/>
                  </a:lnTo>
                  <a:lnTo>
                    <a:pt x="6017576" y="7436"/>
                  </a:lnTo>
                  <a:lnTo>
                    <a:pt x="5971472" y="0"/>
                  </a:lnTo>
                  <a:close/>
                </a:path>
              </a:pathLst>
            </a:custGeom>
            <a:solidFill>
              <a:srgbClr val="55C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14415" y="1460195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0" y="145862"/>
                  </a:moveTo>
                  <a:lnTo>
                    <a:pt x="7436" y="99758"/>
                  </a:lnTo>
                  <a:lnTo>
                    <a:pt x="28142" y="59717"/>
                  </a:lnTo>
                  <a:lnTo>
                    <a:pt x="59717" y="28142"/>
                  </a:lnTo>
                  <a:lnTo>
                    <a:pt x="99758" y="7436"/>
                  </a:lnTo>
                  <a:lnTo>
                    <a:pt x="145862" y="0"/>
                  </a:lnTo>
                  <a:lnTo>
                    <a:pt x="5971473" y="0"/>
                  </a:lnTo>
                  <a:lnTo>
                    <a:pt x="6017576" y="7436"/>
                  </a:lnTo>
                  <a:lnTo>
                    <a:pt x="6057617" y="28142"/>
                  </a:lnTo>
                  <a:lnTo>
                    <a:pt x="6089192" y="59717"/>
                  </a:lnTo>
                  <a:lnTo>
                    <a:pt x="6109898" y="99758"/>
                  </a:lnTo>
                  <a:lnTo>
                    <a:pt x="6117335" y="145862"/>
                  </a:lnTo>
                  <a:lnTo>
                    <a:pt x="6117335" y="729297"/>
                  </a:lnTo>
                  <a:lnTo>
                    <a:pt x="6109898" y="775401"/>
                  </a:lnTo>
                  <a:lnTo>
                    <a:pt x="6089192" y="815442"/>
                  </a:lnTo>
                  <a:lnTo>
                    <a:pt x="6057617" y="847017"/>
                  </a:lnTo>
                  <a:lnTo>
                    <a:pt x="6017576" y="867723"/>
                  </a:lnTo>
                  <a:lnTo>
                    <a:pt x="5971473" y="875160"/>
                  </a:lnTo>
                  <a:lnTo>
                    <a:pt x="145862" y="875160"/>
                  </a:lnTo>
                  <a:lnTo>
                    <a:pt x="99758" y="867723"/>
                  </a:lnTo>
                  <a:lnTo>
                    <a:pt x="59717" y="847017"/>
                  </a:lnTo>
                  <a:lnTo>
                    <a:pt x="28142" y="815442"/>
                  </a:lnTo>
                  <a:lnTo>
                    <a:pt x="7436" y="775401"/>
                  </a:lnTo>
                  <a:lnTo>
                    <a:pt x="0" y="729297"/>
                  </a:lnTo>
                  <a:lnTo>
                    <a:pt x="0" y="1458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728257" y="1679955"/>
            <a:ext cx="22409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Give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time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adjust.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08065" y="2392365"/>
            <a:ext cx="6130290" cy="888365"/>
            <a:chOff x="5608065" y="2392365"/>
            <a:chExt cx="6130290" cy="888365"/>
          </a:xfrm>
        </p:grpSpPr>
        <p:sp>
          <p:nvSpPr>
            <p:cNvPr id="12" name="object 12"/>
            <p:cNvSpPr/>
            <p:nvPr/>
          </p:nvSpPr>
          <p:spPr>
            <a:xfrm>
              <a:off x="5614415" y="2398715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5971472" y="0"/>
                  </a:moveTo>
                  <a:lnTo>
                    <a:pt x="145862" y="0"/>
                  </a:lnTo>
                  <a:lnTo>
                    <a:pt x="99758" y="7436"/>
                  </a:lnTo>
                  <a:lnTo>
                    <a:pt x="59717" y="28142"/>
                  </a:lnTo>
                  <a:lnTo>
                    <a:pt x="28142" y="59717"/>
                  </a:lnTo>
                  <a:lnTo>
                    <a:pt x="7436" y="99758"/>
                  </a:lnTo>
                  <a:lnTo>
                    <a:pt x="0" y="145862"/>
                  </a:lnTo>
                  <a:lnTo>
                    <a:pt x="0" y="729297"/>
                  </a:lnTo>
                  <a:lnTo>
                    <a:pt x="7436" y="775401"/>
                  </a:lnTo>
                  <a:lnTo>
                    <a:pt x="28142" y="815441"/>
                  </a:lnTo>
                  <a:lnTo>
                    <a:pt x="59717" y="847016"/>
                  </a:lnTo>
                  <a:lnTo>
                    <a:pt x="99758" y="867723"/>
                  </a:lnTo>
                  <a:lnTo>
                    <a:pt x="145862" y="875159"/>
                  </a:lnTo>
                  <a:lnTo>
                    <a:pt x="5971472" y="875159"/>
                  </a:lnTo>
                  <a:lnTo>
                    <a:pt x="6017576" y="867723"/>
                  </a:lnTo>
                  <a:lnTo>
                    <a:pt x="6057616" y="847016"/>
                  </a:lnTo>
                  <a:lnTo>
                    <a:pt x="6089191" y="815441"/>
                  </a:lnTo>
                  <a:lnTo>
                    <a:pt x="6109898" y="775401"/>
                  </a:lnTo>
                  <a:lnTo>
                    <a:pt x="6117334" y="729297"/>
                  </a:lnTo>
                  <a:lnTo>
                    <a:pt x="6117334" y="145862"/>
                  </a:lnTo>
                  <a:lnTo>
                    <a:pt x="6109898" y="99758"/>
                  </a:lnTo>
                  <a:lnTo>
                    <a:pt x="6089191" y="59717"/>
                  </a:lnTo>
                  <a:lnTo>
                    <a:pt x="6057616" y="28142"/>
                  </a:lnTo>
                  <a:lnTo>
                    <a:pt x="6017576" y="7436"/>
                  </a:lnTo>
                  <a:lnTo>
                    <a:pt x="5971472" y="0"/>
                  </a:lnTo>
                  <a:close/>
                </a:path>
              </a:pathLst>
            </a:custGeom>
            <a:solidFill>
              <a:srgbClr val="50C8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14415" y="2398715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0" y="145862"/>
                  </a:moveTo>
                  <a:lnTo>
                    <a:pt x="7436" y="99758"/>
                  </a:lnTo>
                  <a:lnTo>
                    <a:pt x="28142" y="59717"/>
                  </a:lnTo>
                  <a:lnTo>
                    <a:pt x="59717" y="28142"/>
                  </a:lnTo>
                  <a:lnTo>
                    <a:pt x="99758" y="7436"/>
                  </a:lnTo>
                  <a:lnTo>
                    <a:pt x="145862" y="0"/>
                  </a:lnTo>
                  <a:lnTo>
                    <a:pt x="5971473" y="0"/>
                  </a:lnTo>
                  <a:lnTo>
                    <a:pt x="6017576" y="7436"/>
                  </a:lnTo>
                  <a:lnTo>
                    <a:pt x="6057617" y="28142"/>
                  </a:lnTo>
                  <a:lnTo>
                    <a:pt x="6089192" y="59717"/>
                  </a:lnTo>
                  <a:lnTo>
                    <a:pt x="6109898" y="99758"/>
                  </a:lnTo>
                  <a:lnTo>
                    <a:pt x="6117335" y="145862"/>
                  </a:lnTo>
                  <a:lnTo>
                    <a:pt x="6117335" y="729297"/>
                  </a:lnTo>
                  <a:lnTo>
                    <a:pt x="6109898" y="775401"/>
                  </a:lnTo>
                  <a:lnTo>
                    <a:pt x="6089192" y="815442"/>
                  </a:lnTo>
                  <a:lnTo>
                    <a:pt x="6057617" y="847017"/>
                  </a:lnTo>
                  <a:lnTo>
                    <a:pt x="6017576" y="867723"/>
                  </a:lnTo>
                  <a:lnTo>
                    <a:pt x="5971473" y="875160"/>
                  </a:lnTo>
                  <a:lnTo>
                    <a:pt x="145862" y="875160"/>
                  </a:lnTo>
                  <a:lnTo>
                    <a:pt x="99758" y="867723"/>
                  </a:lnTo>
                  <a:lnTo>
                    <a:pt x="59717" y="847017"/>
                  </a:lnTo>
                  <a:lnTo>
                    <a:pt x="28142" y="815442"/>
                  </a:lnTo>
                  <a:lnTo>
                    <a:pt x="7436" y="775401"/>
                  </a:lnTo>
                  <a:lnTo>
                    <a:pt x="0" y="729297"/>
                  </a:lnTo>
                  <a:lnTo>
                    <a:pt x="0" y="1458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08065" y="3330886"/>
            <a:ext cx="6130290" cy="888365"/>
            <a:chOff x="5608065" y="3330886"/>
            <a:chExt cx="6130290" cy="888365"/>
          </a:xfrm>
        </p:grpSpPr>
        <p:sp>
          <p:nvSpPr>
            <p:cNvPr id="15" name="object 15"/>
            <p:cNvSpPr/>
            <p:nvPr/>
          </p:nvSpPr>
          <p:spPr>
            <a:xfrm>
              <a:off x="5614415" y="3337236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5971472" y="0"/>
                  </a:moveTo>
                  <a:lnTo>
                    <a:pt x="145862" y="0"/>
                  </a:lnTo>
                  <a:lnTo>
                    <a:pt x="99758" y="7436"/>
                  </a:lnTo>
                  <a:lnTo>
                    <a:pt x="59717" y="28142"/>
                  </a:lnTo>
                  <a:lnTo>
                    <a:pt x="28142" y="59717"/>
                  </a:lnTo>
                  <a:lnTo>
                    <a:pt x="7436" y="99758"/>
                  </a:lnTo>
                  <a:lnTo>
                    <a:pt x="0" y="145862"/>
                  </a:lnTo>
                  <a:lnTo>
                    <a:pt x="0" y="729297"/>
                  </a:lnTo>
                  <a:lnTo>
                    <a:pt x="7436" y="775401"/>
                  </a:lnTo>
                  <a:lnTo>
                    <a:pt x="28142" y="815441"/>
                  </a:lnTo>
                  <a:lnTo>
                    <a:pt x="59717" y="847016"/>
                  </a:lnTo>
                  <a:lnTo>
                    <a:pt x="99758" y="867723"/>
                  </a:lnTo>
                  <a:lnTo>
                    <a:pt x="145862" y="875159"/>
                  </a:lnTo>
                  <a:lnTo>
                    <a:pt x="5971472" y="875159"/>
                  </a:lnTo>
                  <a:lnTo>
                    <a:pt x="6017576" y="867723"/>
                  </a:lnTo>
                  <a:lnTo>
                    <a:pt x="6057616" y="847016"/>
                  </a:lnTo>
                  <a:lnTo>
                    <a:pt x="6089191" y="815441"/>
                  </a:lnTo>
                  <a:lnTo>
                    <a:pt x="6109898" y="775401"/>
                  </a:lnTo>
                  <a:lnTo>
                    <a:pt x="6117334" y="729297"/>
                  </a:lnTo>
                  <a:lnTo>
                    <a:pt x="6117334" y="145862"/>
                  </a:lnTo>
                  <a:lnTo>
                    <a:pt x="6109898" y="99758"/>
                  </a:lnTo>
                  <a:lnTo>
                    <a:pt x="6089191" y="59717"/>
                  </a:lnTo>
                  <a:lnTo>
                    <a:pt x="6057616" y="28142"/>
                  </a:lnTo>
                  <a:lnTo>
                    <a:pt x="6017576" y="7436"/>
                  </a:lnTo>
                  <a:lnTo>
                    <a:pt x="5971472" y="0"/>
                  </a:lnTo>
                  <a:close/>
                </a:path>
              </a:pathLst>
            </a:custGeom>
            <a:solidFill>
              <a:srgbClr val="4BC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14415" y="3337236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0" y="145862"/>
                  </a:moveTo>
                  <a:lnTo>
                    <a:pt x="7436" y="99758"/>
                  </a:lnTo>
                  <a:lnTo>
                    <a:pt x="28142" y="59717"/>
                  </a:lnTo>
                  <a:lnTo>
                    <a:pt x="59717" y="28142"/>
                  </a:lnTo>
                  <a:lnTo>
                    <a:pt x="99758" y="7436"/>
                  </a:lnTo>
                  <a:lnTo>
                    <a:pt x="145862" y="0"/>
                  </a:lnTo>
                  <a:lnTo>
                    <a:pt x="5971473" y="0"/>
                  </a:lnTo>
                  <a:lnTo>
                    <a:pt x="6017576" y="7436"/>
                  </a:lnTo>
                  <a:lnTo>
                    <a:pt x="6057617" y="28142"/>
                  </a:lnTo>
                  <a:lnTo>
                    <a:pt x="6089192" y="59717"/>
                  </a:lnTo>
                  <a:lnTo>
                    <a:pt x="6109898" y="99758"/>
                  </a:lnTo>
                  <a:lnTo>
                    <a:pt x="6117335" y="145862"/>
                  </a:lnTo>
                  <a:lnTo>
                    <a:pt x="6117335" y="729297"/>
                  </a:lnTo>
                  <a:lnTo>
                    <a:pt x="6109898" y="775401"/>
                  </a:lnTo>
                  <a:lnTo>
                    <a:pt x="6089192" y="815442"/>
                  </a:lnTo>
                  <a:lnTo>
                    <a:pt x="6057617" y="847017"/>
                  </a:lnTo>
                  <a:lnTo>
                    <a:pt x="6017576" y="867723"/>
                  </a:lnTo>
                  <a:lnTo>
                    <a:pt x="5971473" y="875160"/>
                  </a:lnTo>
                  <a:lnTo>
                    <a:pt x="145862" y="875160"/>
                  </a:lnTo>
                  <a:lnTo>
                    <a:pt x="99758" y="867723"/>
                  </a:lnTo>
                  <a:lnTo>
                    <a:pt x="59717" y="847017"/>
                  </a:lnTo>
                  <a:lnTo>
                    <a:pt x="28142" y="815442"/>
                  </a:lnTo>
                  <a:lnTo>
                    <a:pt x="7436" y="775401"/>
                  </a:lnTo>
                  <a:lnTo>
                    <a:pt x="0" y="729297"/>
                  </a:lnTo>
                  <a:lnTo>
                    <a:pt x="0" y="1458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608065" y="4269406"/>
            <a:ext cx="6130290" cy="888365"/>
            <a:chOff x="5608065" y="4269406"/>
            <a:chExt cx="6130290" cy="888365"/>
          </a:xfrm>
        </p:grpSpPr>
        <p:sp>
          <p:nvSpPr>
            <p:cNvPr id="18" name="object 18"/>
            <p:cNvSpPr/>
            <p:nvPr/>
          </p:nvSpPr>
          <p:spPr>
            <a:xfrm>
              <a:off x="5614415" y="4275756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5971472" y="0"/>
                  </a:moveTo>
                  <a:lnTo>
                    <a:pt x="145862" y="0"/>
                  </a:lnTo>
                  <a:lnTo>
                    <a:pt x="99758" y="7436"/>
                  </a:lnTo>
                  <a:lnTo>
                    <a:pt x="59717" y="28142"/>
                  </a:lnTo>
                  <a:lnTo>
                    <a:pt x="28142" y="59717"/>
                  </a:lnTo>
                  <a:lnTo>
                    <a:pt x="7436" y="99758"/>
                  </a:lnTo>
                  <a:lnTo>
                    <a:pt x="0" y="145862"/>
                  </a:lnTo>
                  <a:lnTo>
                    <a:pt x="0" y="729297"/>
                  </a:lnTo>
                  <a:lnTo>
                    <a:pt x="7436" y="775401"/>
                  </a:lnTo>
                  <a:lnTo>
                    <a:pt x="28142" y="815441"/>
                  </a:lnTo>
                  <a:lnTo>
                    <a:pt x="59717" y="847016"/>
                  </a:lnTo>
                  <a:lnTo>
                    <a:pt x="99758" y="867723"/>
                  </a:lnTo>
                  <a:lnTo>
                    <a:pt x="145862" y="875159"/>
                  </a:lnTo>
                  <a:lnTo>
                    <a:pt x="5971472" y="875159"/>
                  </a:lnTo>
                  <a:lnTo>
                    <a:pt x="6017576" y="867723"/>
                  </a:lnTo>
                  <a:lnTo>
                    <a:pt x="6057616" y="847016"/>
                  </a:lnTo>
                  <a:lnTo>
                    <a:pt x="6089191" y="815441"/>
                  </a:lnTo>
                  <a:lnTo>
                    <a:pt x="6109898" y="775401"/>
                  </a:lnTo>
                  <a:lnTo>
                    <a:pt x="6117334" y="729297"/>
                  </a:lnTo>
                  <a:lnTo>
                    <a:pt x="6117334" y="145862"/>
                  </a:lnTo>
                  <a:lnTo>
                    <a:pt x="6109898" y="99758"/>
                  </a:lnTo>
                  <a:lnTo>
                    <a:pt x="6089191" y="59717"/>
                  </a:lnTo>
                  <a:lnTo>
                    <a:pt x="6057616" y="28142"/>
                  </a:lnTo>
                  <a:lnTo>
                    <a:pt x="6017576" y="7436"/>
                  </a:lnTo>
                  <a:lnTo>
                    <a:pt x="5971472" y="0"/>
                  </a:lnTo>
                  <a:close/>
                </a:path>
              </a:pathLst>
            </a:custGeom>
            <a:solidFill>
              <a:srgbClr val="4ABA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14415" y="4275756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0" y="145862"/>
                  </a:moveTo>
                  <a:lnTo>
                    <a:pt x="7436" y="99758"/>
                  </a:lnTo>
                  <a:lnTo>
                    <a:pt x="28142" y="59717"/>
                  </a:lnTo>
                  <a:lnTo>
                    <a:pt x="59717" y="28142"/>
                  </a:lnTo>
                  <a:lnTo>
                    <a:pt x="99758" y="7436"/>
                  </a:lnTo>
                  <a:lnTo>
                    <a:pt x="145862" y="0"/>
                  </a:lnTo>
                  <a:lnTo>
                    <a:pt x="5971473" y="0"/>
                  </a:lnTo>
                  <a:lnTo>
                    <a:pt x="6017576" y="7436"/>
                  </a:lnTo>
                  <a:lnTo>
                    <a:pt x="6057617" y="28142"/>
                  </a:lnTo>
                  <a:lnTo>
                    <a:pt x="6089192" y="59717"/>
                  </a:lnTo>
                  <a:lnTo>
                    <a:pt x="6109898" y="99758"/>
                  </a:lnTo>
                  <a:lnTo>
                    <a:pt x="6117335" y="145862"/>
                  </a:lnTo>
                  <a:lnTo>
                    <a:pt x="6117335" y="729297"/>
                  </a:lnTo>
                  <a:lnTo>
                    <a:pt x="6109898" y="775401"/>
                  </a:lnTo>
                  <a:lnTo>
                    <a:pt x="6089192" y="815442"/>
                  </a:lnTo>
                  <a:lnTo>
                    <a:pt x="6057617" y="847017"/>
                  </a:lnTo>
                  <a:lnTo>
                    <a:pt x="6017576" y="867723"/>
                  </a:lnTo>
                  <a:lnTo>
                    <a:pt x="5971473" y="875160"/>
                  </a:lnTo>
                  <a:lnTo>
                    <a:pt x="145862" y="875160"/>
                  </a:lnTo>
                  <a:lnTo>
                    <a:pt x="99758" y="867723"/>
                  </a:lnTo>
                  <a:lnTo>
                    <a:pt x="59717" y="847017"/>
                  </a:lnTo>
                  <a:lnTo>
                    <a:pt x="28142" y="815442"/>
                  </a:lnTo>
                  <a:lnTo>
                    <a:pt x="7436" y="775401"/>
                  </a:lnTo>
                  <a:lnTo>
                    <a:pt x="0" y="729297"/>
                  </a:lnTo>
                  <a:lnTo>
                    <a:pt x="0" y="1458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28257" y="2466340"/>
            <a:ext cx="5817235" cy="25431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492759">
              <a:lnSpc>
                <a:spcPts val="2400"/>
              </a:lnSpc>
              <a:spcBef>
                <a:spcPts val="380"/>
              </a:spcBef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Dedicate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special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tasks,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online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forums,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hold </a:t>
            </a:r>
            <a:r>
              <a:rPr sz="2200" spc="-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online discussions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learn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home.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marL="12700" marR="217170">
              <a:lnSpc>
                <a:spcPts val="2400"/>
              </a:lnSpc>
            </a:pPr>
            <a:r>
              <a:rPr sz="2200" spc="-45" dirty="0">
                <a:solidFill>
                  <a:srgbClr val="FFFFFF"/>
                </a:solidFill>
                <a:latin typeface="Calibri"/>
                <a:cs typeface="Calibri"/>
              </a:rPr>
              <a:t>Teach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the use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of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assistive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devices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(speech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text, </a:t>
            </a:r>
            <a:r>
              <a:rPr sz="2200" spc="-4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text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speech,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day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planners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etc)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Calibri"/>
              <a:cs typeface="Calibri"/>
            </a:endParaRPr>
          </a:p>
          <a:p>
            <a:pPr marL="12700" marR="5080">
              <a:lnSpc>
                <a:spcPts val="2400"/>
              </a:lnSpc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One-to-one meetings or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small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group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meetings with </a:t>
            </a:r>
            <a:r>
              <a:rPr sz="2200" spc="-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 with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SpLDs.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608065" y="5207925"/>
            <a:ext cx="6130290" cy="888365"/>
            <a:chOff x="5608065" y="5207925"/>
            <a:chExt cx="6130290" cy="888365"/>
          </a:xfrm>
        </p:grpSpPr>
        <p:sp>
          <p:nvSpPr>
            <p:cNvPr id="22" name="object 22"/>
            <p:cNvSpPr/>
            <p:nvPr/>
          </p:nvSpPr>
          <p:spPr>
            <a:xfrm>
              <a:off x="5614415" y="5214275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5971472" y="0"/>
                  </a:moveTo>
                  <a:lnTo>
                    <a:pt x="145862" y="0"/>
                  </a:lnTo>
                  <a:lnTo>
                    <a:pt x="99758" y="7436"/>
                  </a:lnTo>
                  <a:lnTo>
                    <a:pt x="59717" y="28142"/>
                  </a:lnTo>
                  <a:lnTo>
                    <a:pt x="28142" y="59717"/>
                  </a:lnTo>
                  <a:lnTo>
                    <a:pt x="7436" y="99758"/>
                  </a:lnTo>
                  <a:lnTo>
                    <a:pt x="0" y="145862"/>
                  </a:lnTo>
                  <a:lnTo>
                    <a:pt x="0" y="729297"/>
                  </a:lnTo>
                  <a:lnTo>
                    <a:pt x="7436" y="775401"/>
                  </a:lnTo>
                  <a:lnTo>
                    <a:pt x="28142" y="815442"/>
                  </a:lnTo>
                  <a:lnTo>
                    <a:pt x="59717" y="847016"/>
                  </a:lnTo>
                  <a:lnTo>
                    <a:pt x="99758" y="867723"/>
                  </a:lnTo>
                  <a:lnTo>
                    <a:pt x="145862" y="875159"/>
                  </a:lnTo>
                  <a:lnTo>
                    <a:pt x="5971472" y="875159"/>
                  </a:lnTo>
                  <a:lnTo>
                    <a:pt x="6017576" y="867723"/>
                  </a:lnTo>
                  <a:lnTo>
                    <a:pt x="6057616" y="847016"/>
                  </a:lnTo>
                  <a:lnTo>
                    <a:pt x="6089191" y="815442"/>
                  </a:lnTo>
                  <a:lnTo>
                    <a:pt x="6109898" y="775401"/>
                  </a:lnTo>
                  <a:lnTo>
                    <a:pt x="6117334" y="729297"/>
                  </a:lnTo>
                  <a:lnTo>
                    <a:pt x="6117334" y="145862"/>
                  </a:lnTo>
                  <a:lnTo>
                    <a:pt x="6109898" y="99758"/>
                  </a:lnTo>
                  <a:lnTo>
                    <a:pt x="6089191" y="59717"/>
                  </a:lnTo>
                  <a:lnTo>
                    <a:pt x="6057616" y="28142"/>
                  </a:lnTo>
                  <a:lnTo>
                    <a:pt x="6017576" y="7436"/>
                  </a:lnTo>
                  <a:lnTo>
                    <a:pt x="5971472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14415" y="5214275"/>
              <a:ext cx="6117590" cy="875665"/>
            </a:xfrm>
            <a:custGeom>
              <a:avLst/>
              <a:gdLst/>
              <a:ahLst/>
              <a:cxnLst/>
              <a:rect l="l" t="t" r="r" b="b"/>
              <a:pathLst>
                <a:path w="6117590" h="875664">
                  <a:moveTo>
                    <a:pt x="0" y="145862"/>
                  </a:moveTo>
                  <a:lnTo>
                    <a:pt x="7436" y="99758"/>
                  </a:lnTo>
                  <a:lnTo>
                    <a:pt x="28142" y="59717"/>
                  </a:lnTo>
                  <a:lnTo>
                    <a:pt x="59717" y="28142"/>
                  </a:lnTo>
                  <a:lnTo>
                    <a:pt x="99758" y="7436"/>
                  </a:lnTo>
                  <a:lnTo>
                    <a:pt x="145862" y="0"/>
                  </a:lnTo>
                  <a:lnTo>
                    <a:pt x="5971473" y="0"/>
                  </a:lnTo>
                  <a:lnTo>
                    <a:pt x="6017576" y="7436"/>
                  </a:lnTo>
                  <a:lnTo>
                    <a:pt x="6057617" y="28142"/>
                  </a:lnTo>
                  <a:lnTo>
                    <a:pt x="6089192" y="59717"/>
                  </a:lnTo>
                  <a:lnTo>
                    <a:pt x="6109898" y="99758"/>
                  </a:lnTo>
                  <a:lnTo>
                    <a:pt x="6117335" y="145862"/>
                  </a:lnTo>
                  <a:lnTo>
                    <a:pt x="6117335" y="729297"/>
                  </a:lnTo>
                  <a:lnTo>
                    <a:pt x="6109898" y="775401"/>
                  </a:lnTo>
                  <a:lnTo>
                    <a:pt x="6089192" y="815442"/>
                  </a:lnTo>
                  <a:lnTo>
                    <a:pt x="6057617" y="847017"/>
                  </a:lnTo>
                  <a:lnTo>
                    <a:pt x="6017576" y="867723"/>
                  </a:lnTo>
                  <a:lnTo>
                    <a:pt x="5971473" y="875160"/>
                  </a:lnTo>
                  <a:lnTo>
                    <a:pt x="145862" y="875160"/>
                  </a:lnTo>
                  <a:lnTo>
                    <a:pt x="99758" y="867723"/>
                  </a:lnTo>
                  <a:lnTo>
                    <a:pt x="59717" y="847017"/>
                  </a:lnTo>
                  <a:lnTo>
                    <a:pt x="28142" y="815442"/>
                  </a:lnTo>
                  <a:lnTo>
                    <a:pt x="7436" y="775401"/>
                  </a:lnTo>
                  <a:lnTo>
                    <a:pt x="0" y="729297"/>
                  </a:lnTo>
                  <a:lnTo>
                    <a:pt x="0" y="1458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728257" y="5435091"/>
            <a:ext cx="15500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Peer</a:t>
            </a:r>
            <a:r>
              <a:rPr sz="2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mentors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2151379"/>
            <a:ext cx="2068195" cy="207708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ct val="90200"/>
              </a:lnSpc>
              <a:spcBef>
                <a:spcPts val="665"/>
              </a:spcBef>
            </a:pPr>
            <a:r>
              <a:rPr sz="4800" spc="5" dirty="0">
                <a:latin typeface="Calibri Light"/>
                <a:cs typeface="Calibri Light"/>
              </a:rPr>
              <a:t>B</a:t>
            </a:r>
            <a:r>
              <a:rPr sz="4800" dirty="0">
                <a:latin typeface="Calibri Light"/>
                <a:cs typeface="Calibri Light"/>
              </a:rPr>
              <a:t>i</a:t>
            </a:r>
            <a:r>
              <a:rPr sz="4800" spc="-50" dirty="0">
                <a:latin typeface="Calibri Light"/>
                <a:cs typeface="Calibri Light"/>
              </a:rPr>
              <a:t>t</a:t>
            </a:r>
            <a:r>
              <a:rPr sz="4800" dirty="0">
                <a:latin typeface="Calibri Light"/>
                <a:cs typeface="Calibri Light"/>
              </a:rPr>
              <a:t>e</a:t>
            </a:r>
            <a:r>
              <a:rPr sz="4800" spc="5" dirty="0">
                <a:latin typeface="Calibri Light"/>
                <a:cs typeface="Calibri Light"/>
              </a:rPr>
              <a:t>-s</a:t>
            </a:r>
            <a:r>
              <a:rPr sz="4800" dirty="0">
                <a:latin typeface="Calibri Light"/>
                <a:cs typeface="Calibri Light"/>
              </a:rPr>
              <a:t>i</a:t>
            </a:r>
            <a:r>
              <a:rPr sz="4800" spc="-120" dirty="0">
                <a:latin typeface="Calibri Light"/>
                <a:cs typeface="Calibri Light"/>
              </a:rPr>
              <a:t>z</a:t>
            </a:r>
            <a:r>
              <a:rPr sz="4800" dirty="0">
                <a:latin typeface="Calibri Light"/>
                <a:cs typeface="Calibri Light"/>
              </a:rPr>
              <a:t>e  online </a:t>
            </a:r>
            <a:r>
              <a:rPr sz="4800" spc="5" dirty="0">
                <a:latin typeface="Calibri Light"/>
                <a:cs typeface="Calibri Light"/>
              </a:rPr>
              <a:t> </a:t>
            </a:r>
            <a:r>
              <a:rPr sz="4800" spc="-5" dirty="0">
                <a:latin typeface="Calibri Light"/>
                <a:cs typeface="Calibri Light"/>
              </a:rPr>
              <a:t>learning</a:t>
            </a:r>
            <a:endParaRPr sz="48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66985" y="306038"/>
            <a:ext cx="6588759" cy="1240790"/>
            <a:chOff x="5166985" y="306038"/>
            <a:chExt cx="6588759" cy="1240790"/>
          </a:xfrm>
        </p:grpSpPr>
        <p:sp>
          <p:nvSpPr>
            <p:cNvPr id="4" name="object 4"/>
            <p:cNvSpPr/>
            <p:nvPr/>
          </p:nvSpPr>
          <p:spPr>
            <a:xfrm>
              <a:off x="5166985" y="306038"/>
              <a:ext cx="6588759" cy="1240790"/>
            </a:xfrm>
            <a:custGeom>
              <a:avLst/>
              <a:gdLst/>
              <a:ahLst/>
              <a:cxnLst/>
              <a:rect l="l" t="t" r="r" b="b"/>
              <a:pathLst>
                <a:path w="6588759" h="1240790">
                  <a:moveTo>
                    <a:pt x="6464655" y="0"/>
                  </a:moveTo>
                  <a:lnTo>
                    <a:pt x="124042" y="0"/>
                  </a:lnTo>
                  <a:lnTo>
                    <a:pt x="75759" y="9747"/>
                  </a:lnTo>
                  <a:lnTo>
                    <a:pt x="36331" y="36331"/>
                  </a:lnTo>
                  <a:lnTo>
                    <a:pt x="9747" y="75759"/>
                  </a:lnTo>
                  <a:lnTo>
                    <a:pt x="0" y="124042"/>
                  </a:lnTo>
                  <a:lnTo>
                    <a:pt x="0" y="1116346"/>
                  </a:lnTo>
                  <a:lnTo>
                    <a:pt x="9747" y="1164629"/>
                  </a:lnTo>
                  <a:lnTo>
                    <a:pt x="36331" y="1204057"/>
                  </a:lnTo>
                  <a:lnTo>
                    <a:pt x="75759" y="1230640"/>
                  </a:lnTo>
                  <a:lnTo>
                    <a:pt x="124042" y="1240388"/>
                  </a:lnTo>
                  <a:lnTo>
                    <a:pt x="6464649" y="1240396"/>
                  </a:lnTo>
                  <a:lnTo>
                    <a:pt x="6512931" y="1230648"/>
                  </a:lnTo>
                  <a:lnTo>
                    <a:pt x="6552360" y="1204064"/>
                  </a:lnTo>
                  <a:lnTo>
                    <a:pt x="6578943" y="1164636"/>
                  </a:lnTo>
                  <a:lnTo>
                    <a:pt x="6588691" y="1116352"/>
                  </a:lnTo>
                  <a:lnTo>
                    <a:pt x="6588697" y="124042"/>
                  </a:lnTo>
                  <a:lnTo>
                    <a:pt x="6578949" y="75759"/>
                  </a:lnTo>
                  <a:lnTo>
                    <a:pt x="6552366" y="36331"/>
                  </a:lnTo>
                  <a:lnTo>
                    <a:pt x="6512938" y="9747"/>
                  </a:lnTo>
                  <a:lnTo>
                    <a:pt x="6464655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1264" y="582168"/>
              <a:ext cx="685800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718208" y="710691"/>
            <a:ext cx="406272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Calibri"/>
                <a:cs typeface="Calibri"/>
              </a:rPr>
              <a:t>Break</a:t>
            </a:r>
            <a:r>
              <a:rPr sz="2200" spc="-5" dirty="0">
                <a:latin typeface="Calibri"/>
                <a:cs typeface="Calibri"/>
              </a:rPr>
              <a:t> down </a:t>
            </a:r>
            <a:r>
              <a:rPr sz="2200" spc="-15" dirty="0">
                <a:latin typeface="Calibri"/>
                <a:cs typeface="Calibri"/>
              </a:rPr>
              <a:t>tasks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into</a:t>
            </a:r>
            <a:r>
              <a:rPr sz="2200" spc="-5" dirty="0">
                <a:latin typeface="Calibri"/>
                <a:cs typeface="Calibri"/>
              </a:rPr>
              <a:t> smaller </a:t>
            </a:r>
            <a:r>
              <a:rPr sz="2200" spc="-15" dirty="0">
                <a:latin typeface="Calibri"/>
                <a:cs typeface="Calibri"/>
              </a:rPr>
              <a:t>steps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166985" y="1856524"/>
            <a:ext cx="6588759" cy="1240790"/>
            <a:chOff x="5166985" y="1856524"/>
            <a:chExt cx="6588759" cy="1240790"/>
          </a:xfrm>
        </p:grpSpPr>
        <p:sp>
          <p:nvSpPr>
            <p:cNvPr id="8" name="object 8"/>
            <p:cNvSpPr/>
            <p:nvPr/>
          </p:nvSpPr>
          <p:spPr>
            <a:xfrm>
              <a:off x="5166985" y="1856524"/>
              <a:ext cx="6588759" cy="1240790"/>
            </a:xfrm>
            <a:custGeom>
              <a:avLst/>
              <a:gdLst/>
              <a:ahLst/>
              <a:cxnLst/>
              <a:rect l="l" t="t" r="r" b="b"/>
              <a:pathLst>
                <a:path w="6588759" h="1240789">
                  <a:moveTo>
                    <a:pt x="6464655" y="0"/>
                  </a:moveTo>
                  <a:lnTo>
                    <a:pt x="124042" y="0"/>
                  </a:lnTo>
                  <a:lnTo>
                    <a:pt x="75759" y="9747"/>
                  </a:lnTo>
                  <a:lnTo>
                    <a:pt x="36331" y="36331"/>
                  </a:lnTo>
                  <a:lnTo>
                    <a:pt x="9747" y="75759"/>
                  </a:lnTo>
                  <a:lnTo>
                    <a:pt x="0" y="124042"/>
                  </a:lnTo>
                  <a:lnTo>
                    <a:pt x="0" y="1116346"/>
                  </a:lnTo>
                  <a:lnTo>
                    <a:pt x="9747" y="1164629"/>
                  </a:lnTo>
                  <a:lnTo>
                    <a:pt x="36331" y="1204057"/>
                  </a:lnTo>
                  <a:lnTo>
                    <a:pt x="75759" y="1230640"/>
                  </a:lnTo>
                  <a:lnTo>
                    <a:pt x="124042" y="1240388"/>
                  </a:lnTo>
                  <a:lnTo>
                    <a:pt x="6464649" y="1240396"/>
                  </a:lnTo>
                  <a:lnTo>
                    <a:pt x="6512931" y="1230648"/>
                  </a:lnTo>
                  <a:lnTo>
                    <a:pt x="6552360" y="1204065"/>
                  </a:lnTo>
                  <a:lnTo>
                    <a:pt x="6578943" y="1164636"/>
                  </a:lnTo>
                  <a:lnTo>
                    <a:pt x="6588691" y="1116354"/>
                  </a:lnTo>
                  <a:lnTo>
                    <a:pt x="6588697" y="124042"/>
                  </a:lnTo>
                  <a:lnTo>
                    <a:pt x="6578949" y="75759"/>
                  </a:lnTo>
                  <a:lnTo>
                    <a:pt x="6552366" y="36331"/>
                  </a:lnTo>
                  <a:lnTo>
                    <a:pt x="6512938" y="9747"/>
                  </a:lnTo>
                  <a:lnTo>
                    <a:pt x="6464655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41264" y="2133599"/>
              <a:ext cx="685800" cy="6858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718208" y="2259076"/>
            <a:ext cx="22752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Calibri"/>
                <a:cs typeface="Calibri"/>
              </a:rPr>
              <a:t>Stagger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instructions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166985" y="3407011"/>
            <a:ext cx="6588759" cy="1240790"/>
            <a:chOff x="5166985" y="3407011"/>
            <a:chExt cx="6588759" cy="1240790"/>
          </a:xfrm>
        </p:grpSpPr>
        <p:sp>
          <p:nvSpPr>
            <p:cNvPr id="12" name="object 12"/>
            <p:cNvSpPr/>
            <p:nvPr/>
          </p:nvSpPr>
          <p:spPr>
            <a:xfrm>
              <a:off x="5166985" y="3407011"/>
              <a:ext cx="6588759" cy="1240790"/>
            </a:xfrm>
            <a:custGeom>
              <a:avLst/>
              <a:gdLst/>
              <a:ahLst/>
              <a:cxnLst/>
              <a:rect l="l" t="t" r="r" b="b"/>
              <a:pathLst>
                <a:path w="6588759" h="1240789">
                  <a:moveTo>
                    <a:pt x="6464655" y="0"/>
                  </a:moveTo>
                  <a:lnTo>
                    <a:pt x="124042" y="0"/>
                  </a:lnTo>
                  <a:lnTo>
                    <a:pt x="75759" y="9747"/>
                  </a:lnTo>
                  <a:lnTo>
                    <a:pt x="36331" y="36331"/>
                  </a:lnTo>
                  <a:lnTo>
                    <a:pt x="9747" y="75759"/>
                  </a:lnTo>
                  <a:lnTo>
                    <a:pt x="0" y="124042"/>
                  </a:lnTo>
                  <a:lnTo>
                    <a:pt x="0" y="1116346"/>
                  </a:lnTo>
                  <a:lnTo>
                    <a:pt x="9747" y="1164629"/>
                  </a:lnTo>
                  <a:lnTo>
                    <a:pt x="36331" y="1204057"/>
                  </a:lnTo>
                  <a:lnTo>
                    <a:pt x="75759" y="1230640"/>
                  </a:lnTo>
                  <a:lnTo>
                    <a:pt x="124042" y="1240388"/>
                  </a:lnTo>
                  <a:lnTo>
                    <a:pt x="6464649" y="1240396"/>
                  </a:lnTo>
                  <a:lnTo>
                    <a:pt x="6512931" y="1230648"/>
                  </a:lnTo>
                  <a:lnTo>
                    <a:pt x="6552360" y="1204064"/>
                  </a:lnTo>
                  <a:lnTo>
                    <a:pt x="6578943" y="1164636"/>
                  </a:lnTo>
                  <a:lnTo>
                    <a:pt x="6588691" y="1116352"/>
                  </a:lnTo>
                  <a:lnTo>
                    <a:pt x="6588697" y="124042"/>
                  </a:lnTo>
                  <a:lnTo>
                    <a:pt x="6578949" y="75759"/>
                  </a:lnTo>
                  <a:lnTo>
                    <a:pt x="6552366" y="36331"/>
                  </a:lnTo>
                  <a:lnTo>
                    <a:pt x="6512938" y="9747"/>
                  </a:lnTo>
                  <a:lnTo>
                    <a:pt x="6464655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1264" y="3685031"/>
              <a:ext cx="685800" cy="68580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718208" y="3658108"/>
            <a:ext cx="4728210" cy="66548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z="2200" spc="-5" dirty="0">
                <a:latin typeface="Calibri"/>
                <a:cs typeface="Calibri"/>
              </a:rPr>
              <a:t>Adjust </a:t>
            </a:r>
            <a:r>
              <a:rPr sz="2200" spc="-15" dirty="0">
                <a:latin typeface="Calibri"/>
                <a:cs typeface="Calibri"/>
              </a:rPr>
              <a:t>tasks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to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attention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span </a:t>
            </a:r>
            <a:r>
              <a:rPr sz="2200" spc="-15" dirty="0">
                <a:latin typeface="Calibri"/>
                <a:cs typeface="Calibri"/>
              </a:rPr>
              <a:t>(Pomodoro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technique; </a:t>
            </a:r>
            <a:r>
              <a:rPr sz="2200" u="sng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https://plantie.app/</a:t>
            </a:r>
            <a:r>
              <a:rPr sz="2200" spc="-10" dirty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166985" y="4957497"/>
            <a:ext cx="6588759" cy="1240790"/>
            <a:chOff x="5166985" y="4957497"/>
            <a:chExt cx="6588759" cy="1240790"/>
          </a:xfrm>
        </p:grpSpPr>
        <p:sp>
          <p:nvSpPr>
            <p:cNvPr id="16" name="object 16"/>
            <p:cNvSpPr/>
            <p:nvPr/>
          </p:nvSpPr>
          <p:spPr>
            <a:xfrm>
              <a:off x="5166985" y="4957497"/>
              <a:ext cx="6588759" cy="1240790"/>
            </a:xfrm>
            <a:custGeom>
              <a:avLst/>
              <a:gdLst/>
              <a:ahLst/>
              <a:cxnLst/>
              <a:rect l="l" t="t" r="r" b="b"/>
              <a:pathLst>
                <a:path w="6588759" h="1240789">
                  <a:moveTo>
                    <a:pt x="6464655" y="0"/>
                  </a:moveTo>
                  <a:lnTo>
                    <a:pt x="124042" y="0"/>
                  </a:lnTo>
                  <a:lnTo>
                    <a:pt x="75759" y="9747"/>
                  </a:lnTo>
                  <a:lnTo>
                    <a:pt x="36331" y="36331"/>
                  </a:lnTo>
                  <a:lnTo>
                    <a:pt x="9747" y="75759"/>
                  </a:lnTo>
                  <a:lnTo>
                    <a:pt x="0" y="124042"/>
                  </a:lnTo>
                  <a:lnTo>
                    <a:pt x="0" y="1116346"/>
                  </a:lnTo>
                  <a:lnTo>
                    <a:pt x="9747" y="1164629"/>
                  </a:lnTo>
                  <a:lnTo>
                    <a:pt x="36331" y="1204057"/>
                  </a:lnTo>
                  <a:lnTo>
                    <a:pt x="75759" y="1230640"/>
                  </a:lnTo>
                  <a:lnTo>
                    <a:pt x="124042" y="1240388"/>
                  </a:lnTo>
                  <a:lnTo>
                    <a:pt x="6464649" y="1240395"/>
                  </a:lnTo>
                  <a:lnTo>
                    <a:pt x="6512931" y="1230647"/>
                  </a:lnTo>
                  <a:lnTo>
                    <a:pt x="6552360" y="1204064"/>
                  </a:lnTo>
                  <a:lnTo>
                    <a:pt x="6578943" y="1164636"/>
                  </a:lnTo>
                  <a:lnTo>
                    <a:pt x="6588691" y="1116353"/>
                  </a:lnTo>
                  <a:lnTo>
                    <a:pt x="6588697" y="124042"/>
                  </a:lnTo>
                  <a:lnTo>
                    <a:pt x="6578949" y="75759"/>
                  </a:lnTo>
                  <a:lnTo>
                    <a:pt x="6552366" y="36331"/>
                  </a:lnTo>
                  <a:lnTo>
                    <a:pt x="6512938" y="9747"/>
                  </a:lnTo>
                  <a:lnTo>
                    <a:pt x="6464655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1264" y="5236463"/>
              <a:ext cx="685800" cy="68275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718208" y="5206491"/>
            <a:ext cx="4631055" cy="66548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z="2200" dirty="0">
                <a:latin typeface="Calibri"/>
                <a:cs typeface="Calibri"/>
              </a:rPr>
              <a:t>Include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periods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physical</a:t>
            </a:r>
            <a:r>
              <a:rPr sz="2200" spc="-5" dirty="0">
                <a:latin typeface="Calibri"/>
                <a:cs typeface="Calibri"/>
              </a:rPr>
              <a:t> activity </a:t>
            </a:r>
            <a:r>
              <a:rPr sz="2200" dirty="0">
                <a:latin typeface="Calibri"/>
                <a:cs typeface="Calibri"/>
              </a:rPr>
              <a:t>in the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online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session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2086356"/>
            <a:ext cx="3105785" cy="215900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>
              <a:lnSpc>
                <a:spcPts val="5400"/>
              </a:lnSpc>
              <a:spcBef>
                <a:spcPts val="780"/>
              </a:spcBef>
            </a:pPr>
            <a:r>
              <a:rPr sz="5000" spc="-5" dirty="0">
                <a:latin typeface="Calibri Light"/>
                <a:cs typeface="Calibri Light"/>
              </a:rPr>
              <a:t>Acc</a:t>
            </a:r>
            <a:r>
              <a:rPr sz="5000" dirty="0">
                <a:latin typeface="Calibri Light"/>
                <a:cs typeface="Calibri Light"/>
              </a:rPr>
              <a:t>ess</a:t>
            </a:r>
            <a:r>
              <a:rPr sz="5000" spc="-5" dirty="0">
                <a:latin typeface="Calibri Light"/>
                <a:cs typeface="Calibri Light"/>
              </a:rPr>
              <a:t>i</a:t>
            </a:r>
            <a:r>
              <a:rPr sz="5000" dirty="0">
                <a:latin typeface="Calibri Light"/>
                <a:cs typeface="Calibri Light"/>
              </a:rPr>
              <a:t>b</a:t>
            </a:r>
            <a:r>
              <a:rPr sz="5000" spc="-5" dirty="0">
                <a:latin typeface="Calibri Light"/>
                <a:cs typeface="Calibri Light"/>
              </a:rPr>
              <a:t>ili</a:t>
            </a:r>
            <a:r>
              <a:rPr sz="5000" spc="-10" dirty="0">
                <a:latin typeface="Calibri Light"/>
                <a:cs typeface="Calibri Light"/>
              </a:rPr>
              <a:t>t</a:t>
            </a:r>
            <a:r>
              <a:rPr sz="5000" dirty="0">
                <a:latin typeface="Calibri Light"/>
                <a:cs typeface="Calibri Light"/>
              </a:rPr>
              <a:t>y  of </a:t>
            </a:r>
            <a:r>
              <a:rPr sz="5000" spc="-5" dirty="0">
                <a:latin typeface="Calibri Light"/>
                <a:cs typeface="Calibri Light"/>
              </a:rPr>
              <a:t>online </a:t>
            </a:r>
            <a:r>
              <a:rPr sz="5000" dirty="0">
                <a:latin typeface="Calibri Light"/>
                <a:cs typeface="Calibri Light"/>
              </a:rPr>
              <a:t> </a:t>
            </a:r>
            <a:r>
              <a:rPr sz="5000" spc="-5" dirty="0">
                <a:latin typeface="Calibri Light"/>
                <a:cs typeface="Calibri Light"/>
              </a:rPr>
              <a:t>learning</a:t>
            </a:r>
            <a:endParaRPr sz="50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14415" y="461650"/>
            <a:ext cx="6117590" cy="948055"/>
            <a:chOff x="5614415" y="461650"/>
            <a:chExt cx="6117590" cy="948055"/>
          </a:xfrm>
        </p:grpSpPr>
        <p:sp>
          <p:nvSpPr>
            <p:cNvPr id="4" name="object 4"/>
            <p:cNvSpPr/>
            <p:nvPr/>
          </p:nvSpPr>
          <p:spPr>
            <a:xfrm>
              <a:off x="5614415" y="461650"/>
              <a:ext cx="6117590" cy="948055"/>
            </a:xfrm>
            <a:custGeom>
              <a:avLst/>
              <a:gdLst/>
              <a:ahLst/>
              <a:cxnLst/>
              <a:rect l="l" t="t" r="r" b="b"/>
              <a:pathLst>
                <a:path w="6117590" h="948055">
                  <a:moveTo>
                    <a:pt x="6022538" y="0"/>
                  </a:moveTo>
                  <a:lnTo>
                    <a:pt x="94796" y="0"/>
                  </a:lnTo>
                  <a:lnTo>
                    <a:pt x="57897" y="7449"/>
                  </a:lnTo>
                  <a:lnTo>
                    <a:pt x="27765" y="27765"/>
                  </a:lnTo>
                  <a:lnTo>
                    <a:pt x="7449" y="57898"/>
                  </a:lnTo>
                  <a:lnTo>
                    <a:pt x="0" y="94797"/>
                  </a:lnTo>
                  <a:lnTo>
                    <a:pt x="0" y="853170"/>
                  </a:lnTo>
                  <a:lnTo>
                    <a:pt x="7449" y="890069"/>
                  </a:lnTo>
                  <a:lnTo>
                    <a:pt x="27765" y="920201"/>
                  </a:lnTo>
                  <a:lnTo>
                    <a:pt x="57897" y="940517"/>
                  </a:lnTo>
                  <a:lnTo>
                    <a:pt x="94796" y="947967"/>
                  </a:lnTo>
                  <a:lnTo>
                    <a:pt x="6022538" y="947967"/>
                  </a:lnTo>
                  <a:lnTo>
                    <a:pt x="6059437" y="940517"/>
                  </a:lnTo>
                  <a:lnTo>
                    <a:pt x="6089569" y="920201"/>
                  </a:lnTo>
                  <a:lnTo>
                    <a:pt x="6109885" y="890069"/>
                  </a:lnTo>
                  <a:lnTo>
                    <a:pt x="6117334" y="853170"/>
                  </a:lnTo>
                  <a:lnTo>
                    <a:pt x="6117334" y="94797"/>
                  </a:lnTo>
                  <a:lnTo>
                    <a:pt x="6109885" y="57898"/>
                  </a:lnTo>
                  <a:lnTo>
                    <a:pt x="6089569" y="27765"/>
                  </a:lnTo>
                  <a:lnTo>
                    <a:pt x="6059437" y="7449"/>
                  </a:lnTo>
                  <a:lnTo>
                    <a:pt x="6022538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0927" y="673607"/>
              <a:ext cx="524255" cy="52425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796946" y="620776"/>
            <a:ext cx="4532630" cy="58039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325"/>
              </a:spcBef>
            </a:pP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Use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multiple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modes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of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presentation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Calibri"/>
                <a:cs typeface="Calibri"/>
              </a:rPr>
              <a:t>(auditory, </a:t>
            </a:r>
            <a:r>
              <a:rPr sz="1900" spc="-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written,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video,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pictures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etc)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614415" y="1646610"/>
            <a:ext cx="6117590" cy="948055"/>
            <a:chOff x="5614415" y="1646610"/>
            <a:chExt cx="6117590" cy="948055"/>
          </a:xfrm>
        </p:grpSpPr>
        <p:sp>
          <p:nvSpPr>
            <p:cNvPr id="8" name="object 8"/>
            <p:cNvSpPr/>
            <p:nvPr/>
          </p:nvSpPr>
          <p:spPr>
            <a:xfrm>
              <a:off x="5614415" y="1646610"/>
              <a:ext cx="6117590" cy="948055"/>
            </a:xfrm>
            <a:custGeom>
              <a:avLst/>
              <a:gdLst/>
              <a:ahLst/>
              <a:cxnLst/>
              <a:rect l="l" t="t" r="r" b="b"/>
              <a:pathLst>
                <a:path w="6117590" h="948055">
                  <a:moveTo>
                    <a:pt x="6022538" y="0"/>
                  </a:moveTo>
                  <a:lnTo>
                    <a:pt x="94796" y="0"/>
                  </a:lnTo>
                  <a:lnTo>
                    <a:pt x="57897" y="7449"/>
                  </a:lnTo>
                  <a:lnTo>
                    <a:pt x="27765" y="27765"/>
                  </a:lnTo>
                  <a:lnTo>
                    <a:pt x="7449" y="57898"/>
                  </a:lnTo>
                  <a:lnTo>
                    <a:pt x="0" y="94797"/>
                  </a:lnTo>
                  <a:lnTo>
                    <a:pt x="0" y="853170"/>
                  </a:lnTo>
                  <a:lnTo>
                    <a:pt x="7449" y="890069"/>
                  </a:lnTo>
                  <a:lnTo>
                    <a:pt x="27765" y="920201"/>
                  </a:lnTo>
                  <a:lnTo>
                    <a:pt x="57897" y="940517"/>
                  </a:lnTo>
                  <a:lnTo>
                    <a:pt x="94796" y="947967"/>
                  </a:lnTo>
                  <a:lnTo>
                    <a:pt x="6022538" y="947967"/>
                  </a:lnTo>
                  <a:lnTo>
                    <a:pt x="6059437" y="940517"/>
                  </a:lnTo>
                  <a:lnTo>
                    <a:pt x="6089569" y="920201"/>
                  </a:lnTo>
                  <a:lnTo>
                    <a:pt x="6109885" y="890069"/>
                  </a:lnTo>
                  <a:lnTo>
                    <a:pt x="6117334" y="853170"/>
                  </a:lnTo>
                  <a:lnTo>
                    <a:pt x="6117334" y="94797"/>
                  </a:lnTo>
                  <a:lnTo>
                    <a:pt x="6109885" y="57898"/>
                  </a:lnTo>
                  <a:lnTo>
                    <a:pt x="6089569" y="27765"/>
                  </a:lnTo>
                  <a:lnTo>
                    <a:pt x="6059437" y="7449"/>
                  </a:lnTo>
                  <a:lnTo>
                    <a:pt x="6022538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0927" y="1859280"/>
              <a:ext cx="524255" cy="52425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796946" y="1937511"/>
            <a:ext cx="434721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Allow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 students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alternative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response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formats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14415" y="2831570"/>
            <a:ext cx="6117590" cy="948055"/>
            <a:chOff x="5614415" y="2831570"/>
            <a:chExt cx="6117590" cy="948055"/>
          </a:xfrm>
        </p:grpSpPr>
        <p:sp>
          <p:nvSpPr>
            <p:cNvPr id="12" name="object 12"/>
            <p:cNvSpPr/>
            <p:nvPr/>
          </p:nvSpPr>
          <p:spPr>
            <a:xfrm>
              <a:off x="5614415" y="2831570"/>
              <a:ext cx="6117590" cy="948055"/>
            </a:xfrm>
            <a:custGeom>
              <a:avLst/>
              <a:gdLst/>
              <a:ahLst/>
              <a:cxnLst/>
              <a:rect l="l" t="t" r="r" b="b"/>
              <a:pathLst>
                <a:path w="6117590" h="948054">
                  <a:moveTo>
                    <a:pt x="6022538" y="0"/>
                  </a:moveTo>
                  <a:lnTo>
                    <a:pt x="94796" y="0"/>
                  </a:lnTo>
                  <a:lnTo>
                    <a:pt x="57897" y="7449"/>
                  </a:lnTo>
                  <a:lnTo>
                    <a:pt x="27765" y="27766"/>
                  </a:lnTo>
                  <a:lnTo>
                    <a:pt x="7449" y="57898"/>
                  </a:lnTo>
                  <a:lnTo>
                    <a:pt x="0" y="94797"/>
                  </a:lnTo>
                  <a:lnTo>
                    <a:pt x="0" y="853170"/>
                  </a:lnTo>
                  <a:lnTo>
                    <a:pt x="7449" y="890070"/>
                  </a:lnTo>
                  <a:lnTo>
                    <a:pt x="27765" y="920203"/>
                  </a:lnTo>
                  <a:lnTo>
                    <a:pt x="57897" y="940518"/>
                  </a:lnTo>
                  <a:lnTo>
                    <a:pt x="94796" y="947968"/>
                  </a:lnTo>
                  <a:lnTo>
                    <a:pt x="6022538" y="947968"/>
                  </a:lnTo>
                  <a:lnTo>
                    <a:pt x="6059437" y="940518"/>
                  </a:lnTo>
                  <a:lnTo>
                    <a:pt x="6089569" y="920203"/>
                  </a:lnTo>
                  <a:lnTo>
                    <a:pt x="6109885" y="890070"/>
                  </a:lnTo>
                  <a:lnTo>
                    <a:pt x="6117334" y="853170"/>
                  </a:lnTo>
                  <a:lnTo>
                    <a:pt x="6117334" y="94797"/>
                  </a:lnTo>
                  <a:lnTo>
                    <a:pt x="6109885" y="57898"/>
                  </a:lnTo>
                  <a:lnTo>
                    <a:pt x="6089569" y="27766"/>
                  </a:lnTo>
                  <a:lnTo>
                    <a:pt x="6059437" y="7449"/>
                  </a:lnTo>
                  <a:lnTo>
                    <a:pt x="602253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0927" y="3041903"/>
              <a:ext cx="524255" cy="527303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5614415" y="4016532"/>
            <a:ext cx="6117590" cy="948055"/>
            <a:chOff x="5614415" y="4016532"/>
            <a:chExt cx="6117590" cy="948055"/>
          </a:xfrm>
        </p:grpSpPr>
        <p:sp>
          <p:nvSpPr>
            <p:cNvPr id="15" name="object 15"/>
            <p:cNvSpPr/>
            <p:nvPr/>
          </p:nvSpPr>
          <p:spPr>
            <a:xfrm>
              <a:off x="5614415" y="4016532"/>
              <a:ext cx="6117590" cy="948055"/>
            </a:xfrm>
            <a:custGeom>
              <a:avLst/>
              <a:gdLst/>
              <a:ahLst/>
              <a:cxnLst/>
              <a:rect l="l" t="t" r="r" b="b"/>
              <a:pathLst>
                <a:path w="6117590" h="948054">
                  <a:moveTo>
                    <a:pt x="6022538" y="0"/>
                  </a:moveTo>
                  <a:lnTo>
                    <a:pt x="94796" y="0"/>
                  </a:lnTo>
                  <a:lnTo>
                    <a:pt x="57897" y="7449"/>
                  </a:lnTo>
                  <a:lnTo>
                    <a:pt x="27765" y="27765"/>
                  </a:lnTo>
                  <a:lnTo>
                    <a:pt x="7449" y="57897"/>
                  </a:lnTo>
                  <a:lnTo>
                    <a:pt x="0" y="94796"/>
                  </a:lnTo>
                  <a:lnTo>
                    <a:pt x="0" y="853169"/>
                  </a:lnTo>
                  <a:lnTo>
                    <a:pt x="7449" y="890069"/>
                  </a:lnTo>
                  <a:lnTo>
                    <a:pt x="27765" y="920201"/>
                  </a:lnTo>
                  <a:lnTo>
                    <a:pt x="57897" y="940517"/>
                  </a:lnTo>
                  <a:lnTo>
                    <a:pt x="94796" y="947967"/>
                  </a:lnTo>
                  <a:lnTo>
                    <a:pt x="6022538" y="947967"/>
                  </a:lnTo>
                  <a:lnTo>
                    <a:pt x="6059437" y="940517"/>
                  </a:lnTo>
                  <a:lnTo>
                    <a:pt x="6089569" y="920201"/>
                  </a:lnTo>
                  <a:lnTo>
                    <a:pt x="6109885" y="890069"/>
                  </a:lnTo>
                  <a:lnTo>
                    <a:pt x="6117334" y="853169"/>
                  </a:lnTo>
                  <a:lnTo>
                    <a:pt x="6117334" y="94796"/>
                  </a:lnTo>
                  <a:lnTo>
                    <a:pt x="6109885" y="57897"/>
                  </a:lnTo>
                  <a:lnTo>
                    <a:pt x="6089569" y="27765"/>
                  </a:lnTo>
                  <a:lnTo>
                    <a:pt x="6059437" y="7449"/>
                  </a:lnTo>
                  <a:lnTo>
                    <a:pt x="6022538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00927" y="4227575"/>
              <a:ext cx="524255" cy="524256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5614415" y="5201492"/>
            <a:ext cx="6117590" cy="948055"/>
            <a:chOff x="5614415" y="5201492"/>
            <a:chExt cx="6117590" cy="948055"/>
          </a:xfrm>
        </p:grpSpPr>
        <p:sp>
          <p:nvSpPr>
            <p:cNvPr id="18" name="object 18"/>
            <p:cNvSpPr/>
            <p:nvPr/>
          </p:nvSpPr>
          <p:spPr>
            <a:xfrm>
              <a:off x="5614415" y="5201492"/>
              <a:ext cx="6117590" cy="948055"/>
            </a:xfrm>
            <a:custGeom>
              <a:avLst/>
              <a:gdLst/>
              <a:ahLst/>
              <a:cxnLst/>
              <a:rect l="l" t="t" r="r" b="b"/>
              <a:pathLst>
                <a:path w="6117590" h="948054">
                  <a:moveTo>
                    <a:pt x="6022538" y="0"/>
                  </a:moveTo>
                  <a:lnTo>
                    <a:pt x="94796" y="0"/>
                  </a:lnTo>
                  <a:lnTo>
                    <a:pt x="57897" y="7449"/>
                  </a:lnTo>
                  <a:lnTo>
                    <a:pt x="27765" y="27765"/>
                  </a:lnTo>
                  <a:lnTo>
                    <a:pt x="7449" y="57898"/>
                  </a:lnTo>
                  <a:lnTo>
                    <a:pt x="0" y="94797"/>
                  </a:lnTo>
                  <a:lnTo>
                    <a:pt x="0" y="853170"/>
                  </a:lnTo>
                  <a:lnTo>
                    <a:pt x="7449" y="890069"/>
                  </a:lnTo>
                  <a:lnTo>
                    <a:pt x="27765" y="920202"/>
                  </a:lnTo>
                  <a:lnTo>
                    <a:pt x="57897" y="940518"/>
                  </a:lnTo>
                  <a:lnTo>
                    <a:pt x="94796" y="947967"/>
                  </a:lnTo>
                  <a:lnTo>
                    <a:pt x="6022538" y="947967"/>
                  </a:lnTo>
                  <a:lnTo>
                    <a:pt x="6059437" y="940518"/>
                  </a:lnTo>
                  <a:lnTo>
                    <a:pt x="6089569" y="920202"/>
                  </a:lnTo>
                  <a:lnTo>
                    <a:pt x="6109885" y="890069"/>
                  </a:lnTo>
                  <a:lnTo>
                    <a:pt x="6117334" y="853170"/>
                  </a:lnTo>
                  <a:lnTo>
                    <a:pt x="6117334" y="94797"/>
                  </a:lnTo>
                  <a:lnTo>
                    <a:pt x="6109885" y="57898"/>
                  </a:lnTo>
                  <a:lnTo>
                    <a:pt x="6089569" y="27765"/>
                  </a:lnTo>
                  <a:lnTo>
                    <a:pt x="6059437" y="7449"/>
                  </a:lnTo>
                  <a:lnTo>
                    <a:pt x="6022538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00927" y="5413248"/>
              <a:ext cx="524255" cy="524256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796946" y="2989071"/>
            <a:ext cx="4563110" cy="295148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111760">
              <a:lnSpc>
                <a:spcPts val="2110"/>
              </a:lnSpc>
              <a:spcBef>
                <a:spcPts val="310"/>
              </a:spcBef>
            </a:pPr>
            <a:r>
              <a:rPr sz="1900" spc="-20" dirty="0">
                <a:solidFill>
                  <a:srgbClr val="FFFFFF"/>
                </a:solidFill>
                <a:latin typeface="Calibri"/>
                <a:cs typeface="Calibri"/>
              </a:rPr>
              <a:t>Make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sure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instructions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short,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concise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900" spc="-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35" dirty="0">
                <a:solidFill>
                  <a:srgbClr val="FFFFFF"/>
                </a:solidFill>
                <a:latin typeface="Calibri"/>
                <a:cs typeface="Calibri"/>
              </a:rPr>
              <a:t>clear.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Calibri"/>
              <a:cs typeface="Calibri"/>
            </a:endParaRPr>
          </a:p>
          <a:p>
            <a:pPr marL="12700" marR="264160">
              <a:lnSpc>
                <a:spcPts val="2090"/>
              </a:lnSpc>
            </a:pP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Use file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format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which 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easy to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convert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into </a:t>
            </a:r>
            <a:r>
              <a:rPr sz="1900" spc="-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accessible mode.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Calibri"/>
              <a:cs typeface="Calibri"/>
            </a:endParaRPr>
          </a:p>
          <a:p>
            <a:pPr marL="12700" marR="5080">
              <a:lnSpc>
                <a:spcPts val="2090"/>
              </a:lnSpc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Give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choices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and options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in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tasks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900" spc="-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want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complete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them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1163828"/>
            <a:ext cx="3354070" cy="404622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 marR="5080">
              <a:lnSpc>
                <a:spcPct val="89900"/>
              </a:lnSpc>
              <a:spcBef>
                <a:spcPts val="680"/>
              </a:spcBef>
            </a:pPr>
            <a:r>
              <a:rPr sz="4800" spc="-5" dirty="0">
                <a:latin typeface="Calibri Light"/>
                <a:cs typeface="Calibri Light"/>
              </a:rPr>
              <a:t>Other </a:t>
            </a:r>
            <a:r>
              <a:rPr sz="4800" spc="-10" dirty="0">
                <a:latin typeface="Calibri Light"/>
                <a:cs typeface="Calibri Light"/>
              </a:rPr>
              <a:t>tips </a:t>
            </a:r>
            <a:r>
              <a:rPr sz="4800" spc="-45" dirty="0">
                <a:latin typeface="Calibri Light"/>
                <a:cs typeface="Calibri Light"/>
              </a:rPr>
              <a:t>for </a:t>
            </a:r>
            <a:r>
              <a:rPr sz="4800" spc="-1075" dirty="0">
                <a:latin typeface="Calibri Light"/>
                <a:cs typeface="Calibri Light"/>
              </a:rPr>
              <a:t> </a:t>
            </a:r>
            <a:r>
              <a:rPr sz="4800" dirty="0">
                <a:latin typeface="Calibri Light"/>
                <a:cs typeface="Calibri Light"/>
              </a:rPr>
              <a:t>supporting </a:t>
            </a:r>
            <a:r>
              <a:rPr sz="4800" spc="5" dirty="0">
                <a:latin typeface="Calibri Light"/>
                <a:cs typeface="Calibri Light"/>
              </a:rPr>
              <a:t> </a:t>
            </a:r>
            <a:r>
              <a:rPr sz="4800" dirty="0">
                <a:latin typeface="Calibri Light"/>
                <a:cs typeface="Calibri Light"/>
              </a:rPr>
              <a:t>online </a:t>
            </a:r>
            <a:r>
              <a:rPr sz="4800" spc="5" dirty="0">
                <a:latin typeface="Calibri Light"/>
                <a:cs typeface="Calibri Light"/>
              </a:rPr>
              <a:t> </a:t>
            </a:r>
            <a:r>
              <a:rPr sz="4800" spc="-5" dirty="0">
                <a:latin typeface="Calibri Light"/>
                <a:cs typeface="Calibri Light"/>
              </a:rPr>
              <a:t>learning </a:t>
            </a:r>
            <a:r>
              <a:rPr sz="4800" spc="-45" dirty="0">
                <a:latin typeface="Calibri Light"/>
                <a:cs typeface="Calibri Light"/>
              </a:rPr>
              <a:t>for </a:t>
            </a:r>
            <a:r>
              <a:rPr sz="4800" spc="-40" dirty="0">
                <a:latin typeface="Calibri Light"/>
                <a:cs typeface="Calibri Light"/>
              </a:rPr>
              <a:t> </a:t>
            </a:r>
            <a:r>
              <a:rPr sz="4800" spc="-15" dirty="0">
                <a:latin typeface="Calibri Light"/>
                <a:cs typeface="Calibri Light"/>
              </a:rPr>
              <a:t>students</a:t>
            </a:r>
            <a:r>
              <a:rPr sz="4800" spc="-60" dirty="0">
                <a:latin typeface="Calibri Light"/>
                <a:cs typeface="Calibri Light"/>
              </a:rPr>
              <a:t> </a:t>
            </a:r>
            <a:r>
              <a:rPr sz="4800" spc="-5" dirty="0">
                <a:latin typeface="Calibri Light"/>
                <a:cs typeface="Calibri Light"/>
              </a:rPr>
              <a:t>with </a:t>
            </a:r>
            <a:r>
              <a:rPr sz="4800" spc="-1070" dirty="0">
                <a:latin typeface="Calibri Light"/>
                <a:cs typeface="Calibri Light"/>
              </a:rPr>
              <a:t> </a:t>
            </a:r>
            <a:r>
              <a:rPr sz="4800" dirty="0">
                <a:latin typeface="Calibri Light"/>
                <a:cs typeface="Calibri Light"/>
              </a:rPr>
              <a:t>SpLDs</a:t>
            </a:r>
            <a:endParaRPr sz="4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91072" y="299082"/>
            <a:ext cx="5271135" cy="190182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3150">
              <a:latin typeface="Times New Roman"/>
              <a:cs typeface="Times New Roman"/>
            </a:endParaRPr>
          </a:p>
          <a:p>
            <a:pPr marL="95885" marR="513080">
              <a:lnSpc>
                <a:spcPct val="92700"/>
              </a:lnSpc>
            </a:pPr>
            <a:r>
              <a:rPr sz="2200" spc="-5" dirty="0">
                <a:latin typeface="Calibri"/>
                <a:cs typeface="Calibri"/>
              </a:rPr>
              <a:t>Harness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students’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strengths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with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project-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based,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multi-media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tasks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 </a:t>
            </a:r>
            <a:r>
              <a:rPr sz="2200" spc="-10" dirty="0">
                <a:latin typeface="Calibri"/>
                <a:cs typeface="Calibri"/>
              </a:rPr>
              <a:t>portfolio- </a:t>
            </a:r>
            <a:r>
              <a:rPr sz="2200" spc="-5" dirty="0">
                <a:latin typeface="Calibri"/>
                <a:cs typeface="Calibri"/>
              </a:rPr>
              <a:t> based assessments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60635" y="299082"/>
            <a:ext cx="1330960" cy="1901825"/>
          </a:xfrm>
          <a:prstGeom prst="rect">
            <a:avLst/>
          </a:prstGeom>
          <a:solidFill>
            <a:srgbClr val="ED7D31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Times New Roman"/>
              <a:cs typeface="Times New Roman"/>
            </a:endParaRPr>
          </a:p>
          <a:p>
            <a:pPr marL="8636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Harness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91072" y="2301212"/>
            <a:ext cx="5271135" cy="190182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95885" marR="277495">
              <a:lnSpc>
                <a:spcPts val="2400"/>
              </a:lnSpc>
              <a:spcBef>
                <a:spcPts val="1840"/>
              </a:spcBef>
            </a:pPr>
            <a:r>
              <a:rPr sz="2200" spc="-30" dirty="0">
                <a:latin typeface="Calibri"/>
                <a:cs typeface="Calibri"/>
              </a:rPr>
              <a:t>Vary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plenary</a:t>
            </a:r>
            <a:r>
              <a:rPr sz="2200" spc="-10" dirty="0">
                <a:latin typeface="Calibri"/>
                <a:cs typeface="Calibri"/>
              </a:rPr>
              <a:t> work </a:t>
            </a:r>
            <a:r>
              <a:rPr sz="2200" spc="-5" dirty="0">
                <a:latin typeface="Calibri"/>
                <a:cs typeface="Calibri"/>
              </a:rPr>
              <a:t>with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breakout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rooms </a:t>
            </a:r>
            <a:r>
              <a:rPr sz="2200" spc="-5" dirty="0">
                <a:latin typeface="Calibri"/>
                <a:cs typeface="Calibri"/>
              </a:rPr>
              <a:t>or </a:t>
            </a:r>
            <a:r>
              <a:rPr sz="2200" dirty="0">
                <a:latin typeface="Calibri"/>
                <a:cs typeface="Calibri"/>
              </a:rPr>
              <a:t> some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off-line</a:t>
            </a:r>
            <a:r>
              <a:rPr sz="2200" spc="-10" dirty="0">
                <a:latin typeface="Calibri"/>
                <a:cs typeface="Calibri"/>
              </a:rPr>
              <a:t> work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synchronous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sessions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60635" y="2301212"/>
            <a:ext cx="1330960" cy="1901825"/>
          </a:xfrm>
          <a:prstGeom prst="rect">
            <a:avLst/>
          </a:prstGeom>
          <a:solidFill>
            <a:srgbClr val="C48170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4700">
              <a:latin typeface="Times New Roman"/>
              <a:cs typeface="Times New Roman"/>
            </a:endParaRPr>
          </a:p>
          <a:p>
            <a:pPr marL="345440">
              <a:lnSpc>
                <a:spcPct val="100000"/>
              </a:lnSpc>
            </a:pP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Vary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91072" y="4303340"/>
            <a:ext cx="5271135" cy="190182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3150">
              <a:latin typeface="Times New Roman"/>
              <a:cs typeface="Times New Roman"/>
            </a:endParaRPr>
          </a:p>
          <a:p>
            <a:pPr marL="95885" marR="295275">
              <a:lnSpc>
                <a:spcPct val="92700"/>
              </a:lnSpc>
            </a:pPr>
            <a:r>
              <a:rPr sz="2200" dirty="0">
                <a:latin typeface="Calibri"/>
                <a:cs typeface="Calibri"/>
              </a:rPr>
              <a:t>Use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interactive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tools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during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synchronous </a:t>
            </a:r>
            <a:r>
              <a:rPr sz="2200" spc="-5" dirty="0">
                <a:latin typeface="Calibri"/>
                <a:cs typeface="Calibri"/>
              </a:rPr>
              <a:t> sessions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(Kahoot,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Mentimeter,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Polls,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Padlet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wall, Online </a:t>
            </a:r>
            <a:r>
              <a:rPr sz="2200" spc="-10" dirty="0">
                <a:latin typeface="Calibri"/>
                <a:cs typeface="Calibri"/>
              </a:rPr>
              <a:t>quizzes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etc).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60635" y="4303340"/>
            <a:ext cx="1330960" cy="1901825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4700">
              <a:latin typeface="Times New Roman"/>
              <a:cs typeface="Times New Roman"/>
            </a:endParaRPr>
          </a:p>
          <a:p>
            <a:pPr marL="393065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504" y="332656"/>
            <a:ext cx="9144000" cy="5232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84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sz="2800" b="1" spc="-10" dirty="0">
                <a:latin typeface="Calibri"/>
                <a:cs typeface="Calibri"/>
              </a:rPr>
              <a:t>What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can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we</a:t>
            </a:r>
            <a:r>
              <a:rPr sz="2800" b="1" spc="-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adjust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in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our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classes?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84712" y="2417712"/>
            <a:ext cx="3103245" cy="1950720"/>
            <a:chOff x="5084712" y="2417712"/>
            <a:chExt cx="3103245" cy="1950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7887" y="2420888"/>
              <a:ext cx="3096343" cy="19442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87887" y="2420887"/>
              <a:ext cx="3096895" cy="1944370"/>
            </a:xfrm>
            <a:custGeom>
              <a:avLst/>
              <a:gdLst/>
              <a:ahLst/>
              <a:cxnLst/>
              <a:rect l="l" t="t" r="r" b="b"/>
              <a:pathLst>
                <a:path w="3096895" h="1944370">
                  <a:moveTo>
                    <a:pt x="0" y="972108"/>
                  </a:moveTo>
                  <a:lnTo>
                    <a:pt x="4246" y="899558"/>
                  </a:lnTo>
                  <a:lnTo>
                    <a:pt x="16786" y="828457"/>
                  </a:lnTo>
                  <a:lnTo>
                    <a:pt x="37319" y="758991"/>
                  </a:lnTo>
                  <a:lnTo>
                    <a:pt x="65548" y="691350"/>
                  </a:lnTo>
                  <a:lnTo>
                    <a:pt x="101171" y="625721"/>
                  </a:lnTo>
                  <a:lnTo>
                    <a:pt x="143891" y="562291"/>
                  </a:lnTo>
                  <a:lnTo>
                    <a:pt x="167818" y="531460"/>
                  </a:lnTo>
                  <a:lnTo>
                    <a:pt x="193406" y="501250"/>
                  </a:lnTo>
                  <a:lnTo>
                    <a:pt x="220620" y="471684"/>
                  </a:lnTo>
                  <a:lnTo>
                    <a:pt x="249420" y="442785"/>
                  </a:lnTo>
                  <a:lnTo>
                    <a:pt x="279769" y="414577"/>
                  </a:lnTo>
                  <a:lnTo>
                    <a:pt x="311631" y="387083"/>
                  </a:lnTo>
                  <a:lnTo>
                    <a:pt x="344967" y="360327"/>
                  </a:lnTo>
                  <a:lnTo>
                    <a:pt x="379740" y="334333"/>
                  </a:lnTo>
                  <a:lnTo>
                    <a:pt x="415913" y="309124"/>
                  </a:lnTo>
                  <a:lnTo>
                    <a:pt x="453449" y="284723"/>
                  </a:lnTo>
                  <a:lnTo>
                    <a:pt x="492309" y="261155"/>
                  </a:lnTo>
                  <a:lnTo>
                    <a:pt x="532457" y="238441"/>
                  </a:lnTo>
                  <a:lnTo>
                    <a:pt x="573855" y="216607"/>
                  </a:lnTo>
                  <a:lnTo>
                    <a:pt x="616466" y="195675"/>
                  </a:lnTo>
                  <a:lnTo>
                    <a:pt x="660252" y="175669"/>
                  </a:lnTo>
                  <a:lnTo>
                    <a:pt x="705176" y="156612"/>
                  </a:lnTo>
                  <a:lnTo>
                    <a:pt x="751200" y="138528"/>
                  </a:lnTo>
                  <a:lnTo>
                    <a:pt x="798287" y="121441"/>
                  </a:lnTo>
                  <a:lnTo>
                    <a:pt x="846400" y="105374"/>
                  </a:lnTo>
                  <a:lnTo>
                    <a:pt x="895501" y="90350"/>
                  </a:lnTo>
                  <a:lnTo>
                    <a:pt x="945553" y="76393"/>
                  </a:lnTo>
                  <a:lnTo>
                    <a:pt x="996518" y="63526"/>
                  </a:lnTo>
                  <a:lnTo>
                    <a:pt x="1048359" y="51773"/>
                  </a:lnTo>
                  <a:lnTo>
                    <a:pt x="1101039" y="41158"/>
                  </a:lnTo>
                  <a:lnTo>
                    <a:pt x="1154520" y="31703"/>
                  </a:lnTo>
                  <a:lnTo>
                    <a:pt x="1208764" y="23433"/>
                  </a:lnTo>
                  <a:lnTo>
                    <a:pt x="1263735" y="16371"/>
                  </a:lnTo>
                  <a:lnTo>
                    <a:pt x="1319394" y="10540"/>
                  </a:lnTo>
                  <a:lnTo>
                    <a:pt x="1375705" y="5964"/>
                  </a:lnTo>
                  <a:lnTo>
                    <a:pt x="1432630" y="2666"/>
                  </a:lnTo>
                  <a:lnTo>
                    <a:pt x="1490131" y="670"/>
                  </a:lnTo>
                  <a:lnTo>
                    <a:pt x="1548172" y="0"/>
                  </a:lnTo>
                  <a:lnTo>
                    <a:pt x="1606212" y="670"/>
                  </a:lnTo>
                  <a:lnTo>
                    <a:pt x="1663713" y="2666"/>
                  </a:lnTo>
                  <a:lnTo>
                    <a:pt x="1720638" y="5964"/>
                  </a:lnTo>
                  <a:lnTo>
                    <a:pt x="1776949" y="10540"/>
                  </a:lnTo>
                  <a:lnTo>
                    <a:pt x="1832609" y="16371"/>
                  </a:lnTo>
                  <a:lnTo>
                    <a:pt x="1887579" y="23433"/>
                  </a:lnTo>
                  <a:lnTo>
                    <a:pt x="1941823" y="31703"/>
                  </a:lnTo>
                  <a:lnTo>
                    <a:pt x="1995304" y="41158"/>
                  </a:lnTo>
                  <a:lnTo>
                    <a:pt x="2047984" y="51773"/>
                  </a:lnTo>
                  <a:lnTo>
                    <a:pt x="2099825" y="63526"/>
                  </a:lnTo>
                  <a:lnTo>
                    <a:pt x="2150790" y="76393"/>
                  </a:lnTo>
                  <a:lnTo>
                    <a:pt x="2200842" y="90350"/>
                  </a:lnTo>
                  <a:lnTo>
                    <a:pt x="2249943" y="105374"/>
                  </a:lnTo>
                  <a:lnTo>
                    <a:pt x="2298056" y="121441"/>
                  </a:lnTo>
                  <a:lnTo>
                    <a:pt x="2345143" y="138528"/>
                  </a:lnTo>
                  <a:lnTo>
                    <a:pt x="2391167" y="156612"/>
                  </a:lnTo>
                  <a:lnTo>
                    <a:pt x="2436091" y="175669"/>
                  </a:lnTo>
                  <a:lnTo>
                    <a:pt x="2479877" y="195675"/>
                  </a:lnTo>
                  <a:lnTo>
                    <a:pt x="2522488" y="216607"/>
                  </a:lnTo>
                  <a:lnTo>
                    <a:pt x="2563886" y="238441"/>
                  </a:lnTo>
                  <a:lnTo>
                    <a:pt x="2604034" y="261155"/>
                  </a:lnTo>
                  <a:lnTo>
                    <a:pt x="2642895" y="284723"/>
                  </a:lnTo>
                  <a:lnTo>
                    <a:pt x="2680430" y="309124"/>
                  </a:lnTo>
                  <a:lnTo>
                    <a:pt x="2716603" y="334333"/>
                  </a:lnTo>
                  <a:lnTo>
                    <a:pt x="2751376" y="360327"/>
                  </a:lnTo>
                  <a:lnTo>
                    <a:pt x="2784713" y="387083"/>
                  </a:lnTo>
                  <a:lnTo>
                    <a:pt x="2816574" y="414577"/>
                  </a:lnTo>
                  <a:lnTo>
                    <a:pt x="2846924" y="442785"/>
                  </a:lnTo>
                  <a:lnTo>
                    <a:pt x="2875724" y="471684"/>
                  </a:lnTo>
                  <a:lnTo>
                    <a:pt x="2902937" y="501250"/>
                  </a:lnTo>
                  <a:lnTo>
                    <a:pt x="2928525" y="531460"/>
                  </a:lnTo>
                  <a:lnTo>
                    <a:pt x="2952453" y="562291"/>
                  </a:lnTo>
                  <a:lnTo>
                    <a:pt x="2974681" y="593719"/>
                  </a:lnTo>
                  <a:lnTo>
                    <a:pt x="3013889" y="658272"/>
                  </a:lnTo>
                  <a:lnTo>
                    <a:pt x="3045853" y="724931"/>
                  </a:lnTo>
                  <a:lnTo>
                    <a:pt x="3070271" y="793508"/>
                  </a:lnTo>
                  <a:lnTo>
                    <a:pt x="3086845" y="863814"/>
                  </a:lnTo>
                  <a:lnTo>
                    <a:pt x="3095276" y="935663"/>
                  </a:lnTo>
                  <a:lnTo>
                    <a:pt x="3096344" y="972108"/>
                  </a:lnTo>
                  <a:lnTo>
                    <a:pt x="3095276" y="1008552"/>
                  </a:lnTo>
                  <a:lnTo>
                    <a:pt x="3086845" y="1080400"/>
                  </a:lnTo>
                  <a:lnTo>
                    <a:pt x="3070271" y="1150707"/>
                  </a:lnTo>
                  <a:lnTo>
                    <a:pt x="3045853" y="1219284"/>
                  </a:lnTo>
                  <a:lnTo>
                    <a:pt x="3013889" y="1285943"/>
                  </a:lnTo>
                  <a:lnTo>
                    <a:pt x="2974681" y="1350496"/>
                  </a:lnTo>
                  <a:lnTo>
                    <a:pt x="2952453" y="1381924"/>
                  </a:lnTo>
                  <a:lnTo>
                    <a:pt x="2928525" y="1412754"/>
                  </a:lnTo>
                  <a:lnTo>
                    <a:pt x="2902937" y="1442965"/>
                  </a:lnTo>
                  <a:lnTo>
                    <a:pt x="2875724" y="1472531"/>
                  </a:lnTo>
                  <a:lnTo>
                    <a:pt x="2846924" y="1501430"/>
                  </a:lnTo>
                  <a:lnTo>
                    <a:pt x="2816574" y="1529638"/>
                  </a:lnTo>
                  <a:lnTo>
                    <a:pt x="2784713" y="1557132"/>
                  </a:lnTo>
                  <a:lnTo>
                    <a:pt x="2751376" y="1583887"/>
                  </a:lnTo>
                  <a:lnTo>
                    <a:pt x="2716603" y="1609882"/>
                  </a:lnTo>
                  <a:lnTo>
                    <a:pt x="2680430" y="1635091"/>
                  </a:lnTo>
                  <a:lnTo>
                    <a:pt x="2642895" y="1659492"/>
                  </a:lnTo>
                  <a:lnTo>
                    <a:pt x="2604034" y="1683060"/>
                  </a:lnTo>
                  <a:lnTo>
                    <a:pt x="2563886" y="1705774"/>
                  </a:lnTo>
                  <a:lnTo>
                    <a:pt x="2522488" y="1727608"/>
                  </a:lnTo>
                  <a:lnTo>
                    <a:pt x="2479877" y="1748540"/>
                  </a:lnTo>
                  <a:lnTo>
                    <a:pt x="2436091" y="1768546"/>
                  </a:lnTo>
                  <a:lnTo>
                    <a:pt x="2391167" y="1787603"/>
                  </a:lnTo>
                  <a:lnTo>
                    <a:pt x="2345143" y="1805687"/>
                  </a:lnTo>
                  <a:lnTo>
                    <a:pt x="2298056" y="1822774"/>
                  </a:lnTo>
                  <a:lnTo>
                    <a:pt x="2249943" y="1838841"/>
                  </a:lnTo>
                  <a:lnTo>
                    <a:pt x="2200842" y="1853865"/>
                  </a:lnTo>
                  <a:lnTo>
                    <a:pt x="2150790" y="1867822"/>
                  </a:lnTo>
                  <a:lnTo>
                    <a:pt x="2099825" y="1880689"/>
                  </a:lnTo>
                  <a:lnTo>
                    <a:pt x="2047984" y="1892442"/>
                  </a:lnTo>
                  <a:lnTo>
                    <a:pt x="1995304" y="1903057"/>
                  </a:lnTo>
                  <a:lnTo>
                    <a:pt x="1941823" y="1912512"/>
                  </a:lnTo>
                  <a:lnTo>
                    <a:pt x="1887579" y="1920782"/>
                  </a:lnTo>
                  <a:lnTo>
                    <a:pt x="1832609" y="1927844"/>
                  </a:lnTo>
                  <a:lnTo>
                    <a:pt x="1776949" y="1933675"/>
                  </a:lnTo>
                  <a:lnTo>
                    <a:pt x="1720638" y="1938251"/>
                  </a:lnTo>
                  <a:lnTo>
                    <a:pt x="1663713" y="1941549"/>
                  </a:lnTo>
                  <a:lnTo>
                    <a:pt x="1606212" y="1943545"/>
                  </a:lnTo>
                  <a:lnTo>
                    <a:pt x="1548172" y="1944216"/>
                  </a:lnTo>
                  <a:lnTo>
                    <a:pt x="1490131" y="1943545"/>
                  </a:lnTo>
                  <a:lnTo>
                    <a:pt x="1432630" y="1941549"/>
                  </a:lnTo>
                  <a:lnTo>
                    <a:pt x="1375705" y="1938251"/>
                  </a:lnTo>
                  <a:lnTo>
                    <a:pt x="1319394" y="1933675"/>
                  </a:lnTo>
                  <a:lnTo>
                    <a:pt x="1263735" y="1927844"/>
                  </a:lnTo>
                  <a:lnTo>
                    <a:pt x="1208764" y="1920782"/>
                  </a:lnTo>
                  <a:lnTo>
                    <a:pt x="1154520" y="1912512"/>
                  </a:lnTo>
                  <a:lnTo>
                    <a:pt x="1101039" y="1903057"/>
                  </a:lnTo>
                  <a:lnTo>
                    <a:pt x="1048359" y="1892442"/>
                  </a:lnTo>
                  <a:lnTo>
                    <a:pt x="996518" y="1880689"/>
                  </a:lnTo>
                  <a:lnTo>
                    <a:pt x="945553" y="1867822"/>
                  </a:lnTo>
                  <a:lnTo>
                    <a:pt x="895501" y="1853865"/>
                  </a:lnTo>
                  <a:lnTo>
                    <a:pt x="846400" y="1838841"/>
                  </a:lnTo>
                  <a:lnTo>
                    <a:pt x="798287" y="1822774"/>
                  </a:lnTo>
                  <a:lnTo>
                    <a:pt x="751200" y="1805687"/>
                  </a:lnTo>
                  <a:lnTo>
                    <a:pt x="705176" y="1787603"/>
                  </a:lnTo>
                  <a:lnTo>
                    <a:pt x="660252" y="1768546"/>
                  </a:lnTo>
                  <a:lnTo>
                    <a:pt x="616466" y="1748540"/>
                  </a:lnTo>
                  <a:lnTo>
                    <a:pt x="573855" y="1727608"/>
                  </a:lnTo>
                  <a:lnTo>
                    <a:pt x="532457" y="1705774"/>
                  </a:lnTo>
                  <a:lnTo>
                    <a:pt x="492309" y="1683060"/>
                  </a:lnTo>
                  <a:lnTo>
                    <a:pt x="453449" y="1659492"/>
                  </a:lnTo>
                  <a:lnTo>
                    <a:pt x="415913" y="1635091"/>
                  </a:lnTo>
                  <a:lnTo>
                    <a:pt x="379740" y="1609882"/>
                  </a:lnTo>
                  <a:lnTo>
                    <a:pt x="344967" y="1583887"/>
                  </a:lnTo>
                  <a:lnTo>
                    <a:pt x="311631" y="1557132"/>
                  </a:lnTo>
                  <a:lnTo>
                    <a:pt x="279769" y="1529638"/>
                  </a:lnTo>
                  <a:lnTo>
                    <a:pt x="249420" y="1501430"/>
                  </a:lnTo>
                  <a:lnTo>
                    <a:pt x="220620" y="1472531"/>
                  </a:lnTo>
                  <a:lnTo>
                    <a:pt x="193406" y="1442965"/>
                  </a:lnTo>
                  <a:lnTo>
                    <a:pt x="167818" y="1412754"/>
                  </a:lnTo>
                  <a:lnTo>
                    <a:pt x="143891" y="1381924"/>
                  </a:lnTo>
                  <a:lnTo>
                    <a:pt x="121663" y="1350496"/>
                  </a:lnTo>
                  <a:lnTo>
                    <a:pt x="82454" y="1285943"/>
                  </a:lnTo>
                  <a:lnTo>
                    <a:pt x="50490" y="1219284"/>
                  </a:lnTo>
                  <a:lnTo>
                    <a:pt x="26072" y="1150707"/>
                  </a:lnTo>
                  <a:lnTo>
                    <a:pt x="9498" y="1080400"/>
                  </a:lnTo>
                  <a:lnTo>
                    <a:pt x="1067" y="1008552"/>
                  </a:lnTo>
                  <a:lnTo>
                    <a:pt x="0" y="972108"/>
                  </a:lnTo>
                  <a:close/>
                </a:path>
              </a:pathLst>
            </a:custGeom>
            <a:ln w="635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007" y="3214115"/>
            <a:ext cx="18599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Accommodations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709875" y="4937993"/>
            <a:ext cx="2959100" cy="1014730"/>
            <a:chOff x="7709875" y="4937993"/>
            <a:chExt cx="2959100" cy="1014730"/>
          </a:xfrm>
        </p:grpSpPr>
        <p:sp>
          <p:nvSpPr>
            <p:cNvPr id="8" name="object 8"/>
            <p:cNvSpPr/>
            <p:nvPr/>
          </p:nvSpPr>
          <p:spPr>
            <a:xfrm>
              <a:off x="7713050" y="4941168"/>
              <a:ext cx="2952750" cy="1008380"/>
            </a:xfrm>
            <a:custGeom>
              <a:avLst/>
              <a:gdLst/>
              <a:ahLst/>
              <a:cxnLst/>
              <a:rect l="l" t="t" r="r" b="b"/>
              <a:pathLst>
                <a:path w="2952750" h="1008379">
                  <a:moveTo>
                    <a:pt x="2784306" y="0"/>
                  </a:moveTo>
                  <a:lnTo>
                    <a:pt x="168022" y="0"/>
                  </a:lnTo>
                  <a:lnTo>
                    <a:pt x="123355" y="6001"/>
                  </a:lnTo>
                  <a:lnTo>
                    <a:pt x="83218" y="22939"/>
                  </a:lnTo>
                  <a:lnTo>
                    <a:pt x="49212" y="49212"/>
                  </a:lnTo>
                  <a:lnTo>
                    <a:pt x="22939" y="83217"/>
                  </a:lnTo>
                  <a:lnTo>
                    <a:pt x="6001" y="123354"/>
                  </a:lnTo>
                  <a:lnTo>
                    <a:pt x="0" y="168020"/>
                  </a:lnTo>
                  <a:lnTo>
                    <a:pt x="0" y="840089"/>
                  </a:lnTo>
                  <a:lnTo>
                    <a:pt x="6001" y="884756"/>
                  </a:lnTo>
                  <a:lnTo>
                    <a:pt x="22939" y="924893"/>
                  </a:lnTo>
                  <a:lnTo>
                    <a:pt x="49212" y="958898"/>
                  </a:lnTo>
                  <a:lnTo>
                    <a:pt x="83218" y="985171"/>
                  </a:lnTo>
                  <a:lnTo>
                    <a:pt x="123355" y="1002109"/>
                  </a:lnTo>
                  <a:lnTo>
                    <a:pt x="168022" y="1008111"/>
                  </a:lnTo>
                  <a:lnTo>
                    <a:pt x="2784306" y="1008111"/>
                  </a:lnTo>
                  <a:lnTo>
                    <a:pt x="2828973" y="1002109"/>
                  </a:lnTo>
                  <a:lnTo>
                    <a:pt x="2869110" y="985171"/>
                  </a:lnTo>
                  <a:lnTo>
                    <a:pt x="2903115" y="958898"/>
                  </a:lnTo>
                  <a:lnTo>
                    <a:pt x="2929388" y="924893"/>
                  </a:lnTo>
                  <a:lnTo>
                    <a:pt x="2946326" y="884756"/>
                  </a:lnTo>
                  <a:lnTo>
                    <a:pt x="2952328" y="840089"/>
                  </a:lnTo>
                  <a:lnTo>
                    <a:pt x="2952328" y="168020"/>
                  </a:lnTo>
                  <a:lnTo>
                    <a:pt x="2946326" y="123354"/>
                  </a:lnTo>
                  <a:lnTo>
                    <a:pt x="2929388" y="83217"/>
                  </a:lnTo>
                  <a:lnTo>
                    <a:pt x="2903115" y="49212"/>
                  </a:lnTo>
                  <a:lnTo>
                    <a:pt x="2869110" y="22939"/>
                  </a:lnTo>
                  <a:lnTo>
                    <a:pt x="2828973" y="6001"/>
                  </a:lnTo>
                  <a:lnTo>
                    <a:pt x="27843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13050" y="4941168"/>
              <a:ext cx="2952750" cy="1008380"/>
            </a:xfrm>
            <a:custGeom>
              <a:avLst/>
              <a:gdLst/>
              <a:ahLst/>
              <a:cxnLst/>
              <a:rect l="l" t="t" r="r" b="b"/>
              <a:pathLst>
                <a:path w="2952750" h="1008379">
                  <a:moveTo>
                    <a:pt x="0" y="168021"/>
                  </a:moveTo>
                  <a:lnTo>
                    <a:pt x="6001" y="123355"/>
                  </a:lnTo>
                  <a:lnTo>
                    <a:pt x="22939" y="83218"/>
                  </a:lnTo>
                  <a:lnTo>
                    <a:pt x="49212" y="49212"/>
                  </a:lnTo>
                  <a:lnTo>
                    <a:pt x="83217" y="22939"/>
                  </a:lnTo>
                  <a:lnTo>
                    <a:pt x="123354" y="6001"/>
                  </a:lnTo>
                  <a:lnTo>
                    <a:pt x="168021" y="0"/>
                  </a:lnTo>
                  <a:lnTo>
                    <a:pt x="2784306" y="0"/>
                  </a:lnTo>
                  <a:lnTo>
                    <a:pt x="2828972" y="6001"/>
                  </a:lnTo>
                  <a:lnTo>
                    <a:pt x="2869109" y="22939"/>
                  </a:lnTo>
                  <a:lnTo>
                    <a:pt x="2903115" y="49212"/>
                  </a:lnTo>
                  <a:lnTo>
                    <a:pt x="2929388" y="83218"/>
                  </a:lnTo>
                  <a:lnTo>
                    <a:pt x="2946326" y="123355"/>
                  </a:lnTo>
                  <a:lnTo>
                    <a:pt x="2952328" y="168021"/>
                  </a:lnTo>
                  <a:lnTo>
                    <a:pt x="2952328" y="840090"/>
                  </a:lnTo>
                  <a:lnTo>
                    <a:pt x="2946326" y="884756"/>
                  </a:lnTo>
                  <a:lnTo>
                    <a:pt x="2929388" y="924893"/>
                  </a:lnTo>
                  <a:lnTo>
                    <a:pt x="2903115" y="958899"/>
                  </a:lnTo>
                  <a:lnTo>
                    <a:pt x="2869109" y="985172"/>
                  </a:lnTo>
                  <a:lnTo>
                    <a:pt x="2828972" y="1002110"/>
                  </a:lnTo>
                  <a:lnTo>
                    <a:pt x="2784306" y="1008112"/>
                  </a:lnTo>
                  <a:lnTo>
                    <a:pt x="168021" y="1008112"/>
                  </a:lnTo>
                  <a:lnTo>
                    <a:pt x="123354" y="1002110"/>
                  </a:lnTo>
                  <a:lnTo>
                    <a:pt x="83217" y="985172"/>
                  </a:lnTo>
                  <a:lnTo>
                    <a:pt x="49212" y="958899"/>
                  </a:lnTo>
                  <a:lnTo>
                    <a:pt x="22939" y="924893"/>
                  </a:lnTo>
                  <a:lnTo>
                    <a:pt x="6001" y="884756"/>
                  </a:lnTo>
                  <a:lnTo>
                    <a:pt x="0" y="840090"/>
                  </a:lnTo>
                  <a:lnTo>
                    <a:pt x="0" y="168021"/>
                  </a:lnTo>
                  <a:close/>
                </a:path>
              </a:pathLst>
            </a:custGeom>
            <a:ln w="635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844352" y="1337593"/>
            <a:ext cx="8799830" cy="4975225"/>
            <a:chOff x="1844352" y="1337593"/>
            <a:chExt cx="8799830" cy="4975225"/>
          </a:xfrm>
        </p:grpSpPr>
        <p:sp>
          <p:nvSpPr>
            <p:cNvPr id="11" name="object 11"/>
            <p:cNvSpPr/>
            <p:nvPr/>
          </p:nvSpPr>
          <p:spPr>
            <a:xfrm>
              <a:off x="1991544" y="1340768"/>
              <a:ext cx="2592705" cy="1008380"/>
            </a:xfrm>
            <a:custGeom>
              <a:avLst/>
              <a:gdLst/>
              <a:ahLst/>
              <a:cxnLst/>
              <a:rect l="l" t="t" r="r" b="b"/>
              <a:pathLst>
                <a:path w="2592704" h="1008380">
                  <a:moveTo>
                    <a:pt x="2424264" y="0"/>
                  </a:moveTo>
                  <a:lnTo>
                    <a:pt x="168022" y="0"/>
                  </a:lnTo>
                  <a:lnTo>
                    <a:pt x="123355" y="6001"/>
                  </a:lnTo>
                  <a:lnTo>
                    <a:pt x="83218" y="22939"/>
                  </a:lnTo>
                  <a:lnTo>
                    <a:pt x="49212" y="49212"/>
                  </a:lnTo>
                  <a:lnTo>
                    <a:pt x="22939" y="83218"/>
                  </a:lnTo>
                  <a:lnTo>
                    <a:pt x="6001" y="123355"/>
                  </a:lnTo>
                  <a:lnTo>
                    <a:pt x="0" y="168022"/>
                  </a:lnTo>
                  <a:lnTo>
                    <a:pt x="0" y="840089"/>
                  </a:lnTo>
                  <a:lnTo>
                    <a:pt x="6001" y="884756"/>
                  </a:lnTo>
                  <a:lnTo>
                    <a:pt x="22939" y="924893"/>
                  </a:lnTo>
                  <a:lnTo>
                    <a:pt x="49212" y="958899"/>
                  </a:lnTo>
                  <a:lnTo>
                    <a:pt x="83218" y="985172"/>
                  </a:lnTo>
                  <a:lnTo>
                    <a:pt x="123355" y="1002110"/>
                  </a:lnTo>
                  <a:lnTo>
                    <a:pt x="168022" y="1008112"/>
                  </a:lnTo>
                  <a:lnTo>
                    <a:pt x="2424264" y="1008112"/>
                  </a:lnTo>
                  <a:lnTo>
                    <a:pt x="2468931" y="1002110"/>
                  </a:lnTo>
                  <a:lnTo>
                    <a:pt x="2509069" y="985172"/>
                  </a:lnTo>
                  <a:lnTo>
                    <a:pt x="2543074" y="958899"/>
                  </a:lnTo>
                  <a:lnTo>
                    <a:pt x="2569347" y="924893"/>
                  </a:lnTo>
                  <a:lnTo>
                    <a:pt x="2586285" y="884756"/>
                  </a:lnTo>
                  <a:lnTo>
                    <a:pt x="2592287" y="840089"/>
                  </a:lnTo>
                  <a:lnTo>
                    <a:pt x="2592287" y="168022"/>
                  </a:lnTo>
                  <a:lnTo>
                    <a:pt x="2586285" y="123355"/>
                  </a:lnTo>
                  <a:lnTo>
                    <a:pt x="2569347" y="83218"/>
                  </a:lnTo>
                  <a:lnTo>
                    <a:pt x="2543074" y="49212"/>
                  </a:lnTo>
                  <a:lnTo>
                    <a:pt x="2509069" y="22939"/>
                  </a:lnTo>
                  <a:lnTo>
                    <a:pt x="2468931" y="6001"/>
                  </a:lnTo>
                  <a:lnTo>
                    <a:pt x="2424264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91544" y="1340768"/>
              <a:ext cx="2592705" cy="1008380"/>
            </a:xfrm>
            <a:custGeom>
              <a:avLst/>
              <a:gdLst/>
              <a:ahLst/>
              <a:cxnLst/>
              <a:rect l="l" t="t" r="r" b="b"/>
              <a:pathLst>
                <a:path w="2592704" h="1008380">
                  <a:moveTo>
                    <a:pt x="0" y="168022"/>
                  </a:moveTo>
                  <a:lnTo>
                    <a:pt x="6001" y="123355"/>
                  </a:lnTo>
                  <a:lnTo>
                    <a:pt x="22939" y="83218"/>
                  </a:lnTo>
                  <a:lnTo>
                    <a:pt x="49212" y="49212"/>
                  </a:lnTo>
                  <a:lnTo>
                    <a:pt x="83218" y="22939"/>
                  </a:lnTo>
                  <a:lnTo>
                    <a:pt x="123355" y="6001"/>
                  </a:lnTo>
                  <a:lnTo>
                    <a:pt x="168022" y="0"/>
                  </a:lnTo>
                  <a:lnTo>
                    <a:pt x="2424266" y="0"/>
                  </a:lnTo>
                  <a:lnTo>
                    <a:pt x="2468932" y="6001"/>
                  </a:lnTo>
                  <a:lnTo>
                    <a:pt x="2509069" y="22939"/>
                  </a:lnTo>
                  <a:lnTo>
                    <a:pt x="2543075" y="49212"/>
                  </a:lnTo>
                  <a:lnTo>
                    <a:pt x="2569348" y="83218"/>
                  </a:lnTo>
                  <a:lnTo>
                    <a:pt x="2586286" y="123355"/>
                  </a:lnTo>
                  <a:lnTo>
                    <a:pt x="2592288" y="168022"/>
                  </a:lnTo>
                  <a:lnTo>
                    <a:pt x="2592288" y="840089"/>
                  </a:lnTo>
                  <a:lnTo>
                    <a:pt x="2586286" y="884756"/>
                  </a:lnTo>
                  <a:lnTo>
                    <a:pt x="2569348" y="924893"/>
                  </a:lnTo>
                  <a:lnTo>
                    <a:pt x="2543075" y="958899"/>
                  </a:lnTo>
                  <a:lnTo>
                    <a:pt x="2509069" y="985172"/>
                  </a:lnTo>
                  <a:lnTo>
                    <a:pt x="2468932" y="1002110"/>
                  </a:lnTo>
                  <a:lnTo>
                    <a:pt x="2424266" y="1008112"/>
                  </a:lnTo>
                  <a:lnTo>
                    <a:pt x="168022" y="1008112"/>
                  </a:lnTo>
                  <a:lnTo>
                    <a:pt x="123355" y="1002110"/>
                  </a:lnTo>
                  <a:lnTo>
                    <a:pt x="83218" y="985172"/>
                  </a:lnTo>
                  <a:lnTo>
                    <a:pt x="49212" y="958899"/>
                  </a:lnTo>
                  <a:lnTo>
                    <a:pt x="22939" y="924893"/>
                  </a:lnTo>
                  <a:lnTo>
                    <a:pt x="6001" y="884756"/>
                  </a:lnTo>
                  <a:lnTo>
                    <a:pt x="0" y="840089"/>
                  </a:lnTo>
                  <a:lnTo>
                    <a:pt x="0" y="168022"/>
                  </a:lnTo>
                  <a:close/>
                </a:path>
              </a:pathLst>
            </a:custGeom>
            <a:ln w="635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83831" y="1844823"/>
              <a:ext cx="1296670" cy="720090"/>
            </a:xfrm>
            <a:custGeom>
              <a:avLst/>
              <a:gdLst/>
              <a:ahLst/>
              <a:cxnLst/>
              <a:rect l="l" t="t" r="r" b="b"/>
              <a:pathLst>
                <a:path w="1296670" h="720089">
                  <a:moveTo>
                    <a:pt x="0" y="0"/>
                  </a:moveTo>
                  <a:lnTo>
                    <a:pt x="1296144" y="72008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400032" y="1340768"/>
              <a:ext cx="3240405" cy="1008380"/>
            </a:xfrm>
            <a:custGeom>
              <a:avLst/>
              <a:gdLst/>
              <a:ahLst/>
              <a:cxnLst/>
              <a:rect l="l" t="t" r="r" b="b"/>
              <a:pathLst>
                <a:path w="3240404" h="1008380">
                  <a:moveTo>
                    <a:pt x="3072338" y="0"/>
                  </a:moveTo>
                  <a:lnTo>
                    <a:pt x="168021" y="0"/>
                  </a:lnTo>
                  <a:lnTo>
                    <a:pt x="123354" y="6001"/>
                  </a:lnTo>
                  <a:lnTo>
                    <a:pt x="83217" y="22939"/>
                  </a:lnTo>
                  <a:lnTo>
                    <a:pt x="49211" y="49212"/>
                  </a:lnTo>
                  <a:lnTo>
                    <a:pt x="22939" y="83217"/>
                  </a:lnTo>
                  <a:lnTo>
                    <a:pt x="6001" y="123354"/>
                  </a:lnTo>
                  <a:lnTo>
                    <a:pt x="0" y="168021"/>
                  </a:lnTo>
                  <a:lnTo>
                    <a:pt x="0" y="840091"/>
                  </a:lnTo>
                  <a:lnTo>
                    <a:pt x="6001" y="884757"/>
                  </a:lnTo>
                  <a:lnTo>
                    <a:pt x="22939" y="924894"/>
                  </a:lnTo>
                  <a:lnTo>
                    <a:pt x="49211" y="958899"/>
                  </a:lnTo>
                  <a:lnTo>
                    <a:pt x="83217" y="985172"/>
                  </a:lnTo>
                  <a:lnTo>
                    <a:pt x="123354" y="1002110"/>
                  </a:lnTo>
                  <a:lnTo>
                    <a:pt x="168021" y="1008112"/>
                  </a:lnTo>
                  <a:lnTo>
                    <a:pt x="3072338" y="1008112"/>
                  </a:lnTo>
                  <a:lnTo>
                    <a:pt x="3117004" y="1002110"/>
                  </a:lnTo>
                  <a:lnTo>
                    <a:pt x="3157141" y="985172"/>
                  </a:lnTo>
                  <a:lnTo>
                    <a:pt x="3191146" y="958899"/>
                  </a:lnTo>
                  <a:lnTo>
                    <a:pt x="3217419" y="924894"/>
                  </a:lnTo>
                  <a:lnTo>
                    <a:pt x="3234357" y="884757"/>
                  </a:lnTo>
                  <a:lnTo>
                    <a:pt x="3240359" y="840091"/>
                  </a:lnTo>
                  <a:lnTo>
                    <a:pt x="3240359" y="168021"/>
                  </a:lnTo>
                  <a:lnTo>
                    <a:pt x="3234357" y="123354"/>
                  </a:lnTo>
                  <a:lnTo>
                    <a:pt x="3217419" y="83217"/>
                  </a:lnTo>
                  <a:lnTo>
                    <a:pt x="3191146" y="49212"/>
                  </a:lnTo>
                  <a:lnTo>
                    <a:pt x="3157141" y="22939"/>
                  </a:lnTo>
                  <a:lnTo>
                    <a:pt x="3117004" y="6001"/>
                  </a:lnTo>
                  <a:lnTo>
                    <a:pt x="30723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400032" y="1340768"/>
              <a:ext cx="3240405" cy="1008380"/>
            </a:xfrm>
            <a:custGeom>
              <a:avLst/>
              <a:gdLst/>
              <a:ahLst/>
              <a:cxnLst/>
              <a:rect l="l" t="t" r="r" b="b"/>
              <a:pathLst>
                <a:path w="3240404" h="1008380">
                  <a:moveTo>
                    <a:pt x="0" y="168021"/>
                  </a:moveTo>
                  <a:lnTo>
                    <a:pt x="6001" y="123354"/>
                  </a:lnTo>
                  <a:lnTo>
                    <a:pt x="22939" y="83217"/>
                  </a:lnTo>
                  <a:lnTo>
                    <a:pt x="49212" y="49212"/>
                  </a:lnTo>
                  <a:lnTo>
                    <a:pt x="83217" y="22939"/>
                  </a:lnTo>
                  <a:lnTo>
                    <a:pt x="123354" y="6001"/>
                  </a:lnTo>
                  <a:lnTo>
                    <a:pt x="168021" y="0"/>
                  </a:lnTo>
                  <a:lnTo>
                    <a:pt x="3072339" y="0"/>
                  </a:lnTo>
                  <a:lnTo>
                    <a:pt x="3117005" y="6001"/>
                  </a:lnTo>
                  <a:lnTo>
                    <a:pt x="3157142" y="22939"/>
                  </a:lnTo>
                  <a:lnTo>
                    <a:pt x="3191147" y="49212"/>
                  </a:lnTo>
                  <a:lnTo>
                    <a:pt x="3217420" y="83217"/>
                  </a:lnTo>
                  <a:lnTo>
                    <a:pt x="3234358" y="123354"/>
                  </a:lnTo>
                  <a:lnTo>
                    <a:pt x="3240360" y="168021"/>
                  </a:lnTo>
                  <a:lnTo>
                    <a:pt x="3240360" y="840090"/>
                  </a:lnTo>
                  <a:lnTo>
                    <a:pt x="3234358" y="884757"/>
                  </a:lnTo>
                  <a:lnTo>
                    <a:pt x="3217420" y="924894"/>
                  </a:lnTo>
                  <a:lnTo>
                    <a:pt x="3191147" y="958899"/>
                  </a:lnTo>
                  <a:lnTo>
                    <a:pt x="3157142" y="985172"/>
                  </a:lnTo>
                  <a:lnTo>
                    <a:pt x="3117005" y="1002110"/>
                  </a:lnTo>
                  <a:lnTo>
                    <a:pt x="3072339" y="1008112"/>
                  </a:lnTo>
                  <a:lnTo>
                    <a:pt x="168021" y="1008112"/>
                  </a:lnTo>
                  <a:lnTo>
                    <a:pt x="123354" y="1002110"/>
                  </a:lnTo>
                  <a:lnTo>
                    <a:pt x="83217" y="985172"/>
                  </a:lnTo>
                  <a:lnTo>
                    <a:pt x="49212" y="958899"/>
                  </a:lnTo>
                  <a:lnTo>
                    <a:pt x="22939" y="924894"/>
                  </a:lnTo>
                  <a:lnTo>
                    <a:pt x="6001" y="884757"/>
                  </a:lnTo>
                  <a:lnTo>
                    <a:pt x="0" y="840090"/>
                  </a:lnTo>
                  <a:lnTo>
                    <a:pt x="0" y="168021"/>
                  </a:lnTo>
                  <a:close/>
                </a:path>
              </a:pathLst>
            </a:custGeom>
            <a:ln w="635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12223" y="2348880"/>
              <a:ext cx="908050" cy="792480"/>
            </a:xfrm>
            <a:custGeom>
              <a:avLst/>
              <a:gdLst/>
              <a:ahLst/>
              <a:cxnLst/>
              <a:rect l="l" t="t" r="r" b="b"/>
              <a:pathLst>
                <a:path w="908050" h="792480">
                  <a:moveTo>
                    <a:pt x="907988" y="0"/>
                  </a:moveTo>
                  <a:lnTo>
                    <a:pt x="0" y="79208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96199" y="4005063"/>
              <a:ext cx="504190" cy="864235"/>
            </a:xfrm>
            <a:custGeom>
              <a:avLst/>
              <a:gdLst/>
              <a:ahLst/>
              <a:cxnLst/>
              <a:rect l="l" t="t" r="r" b="b"/>
              <a:pathLst>
                <a:path w="504190" h="864235">
                  <a:moveTo>
                    <a:pt x="0" y="0"/>
                  </a:moveTo>
                  <a:lnTo>
                    <a:pt x="504056" y="86409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47527" y="5301207"/>
              <a:ext cx="2952750" cy="1008380"/>
            </a:xfrm>
            <a:custGeom>
              <a:avLst/>
              <a:gdLst/>
              <a:ahLst/>
              <a:cxnLst/>
              <a:rect l="l" t="t" r="r" b="b"/>
              <a:pathLst>
                <a:path w="2952750" h="1008379">
                  <a:moveTo>
                    <a:pt x="2784306" y="0"/>
                  </a:moveTo>
                  <a:lnTo>
                    <a:pt x="168022" y="0"/>
                  </a:lnTo>
                  <a:lnTo>
                    <a:pt x="123355" y="6001"/>
                  </a:lnTo>
                  <a:lnTo>
                    <a:pt x="83218" y="22939"/>
                  </a:lnTo>
                  <a:lnTo>
                    <a:pt x="49212" y="49212"/>
                  </a:lnTo>
                  <a:lnTo>
                    <a:pt x="22939" y="83218"/>
                  </a:lnTo>
                  <a:lnTo>
                    <a:pt x="6001" y="123355"/>
                  </a:lnTo>
                  <a:lnTo>
                    <a:pt x="0" y="168022"/>
                  </a:lnTo>
                  <a:lnTo>
                    <a:pt x="0" y="840090"/>
                  </a:lnTo>
                  <a:lnTo>
                    <a:pt x="6001" y="884757"/>
                  </a:lnTo>
                  <a:lnTo>
                    <a:pt x="22939" y="924894"/>
                  </a:lnTo>
                  <a:lnTo>
                    <a:pt x="49212" y="958899"/>
                  </a:lnTo>
                  <a:lnTo>
                    <a:pt x="83218" y="985172"/>
                  </a:lnTo>
                  <a:lnTo>
                    <a:pt x="123355" y="1002110"/>
                  </a:lnTo>
                  <a:lnTo>
                    <a:pt x="168022" y="1008112"/>
                  </a:lnTo>
                  <a:lnTo>
                    <a:pt x="2784306" y="1008112"/>
                  </a:lnTo>
                  <a:lnTo>
                    <a:pt x="2828973" y="1002110"/>
                  </a:lnTo>
                  <a:lnTo>
                    <a:pt x="2869110" y="985172"/>
                  </a:lnTo>
                  <a:lnTo>
                    <a:pt x="2903115" y="958899"/>
                  </a:lnTo>
                  <a:lnTo>
                    <a:pt x="2929388" y="924894"/>
                  </a:lnTo>
                  <a:lnTo>
                    <a:pt x="2946326" y="884757"/>
                  </a:lnTo>
                  <a:lnTo>
                    <a:pt x="2952328" y="840090"/>
                  </a:lnTo>
                  <a:lnTo>
                    <a:pt x="2952328" y="168022"/>
                  </a:lnTo>
                  <a:lnTo>
                    <a:pt x="2946326" y="123355"/>
                  </a:lnTo>
                  <a:lnTo>
                    <a:pt x="2929388" y="83218"/>
                  </a:lnTo>
                  <a:lnTo>
                    <a:pt x="2903115" y="49212"/>
                  </a:lnTo>
                  <a:lnTo>
                    <a:pt x="2869110" y="22939"/>
                  </a:lnTo>
                  <a:lnTo>
                    <a:pt x="2828973" y="6001"/>
                  </a:lnTo>
                  <a:lnTo>
                    <a:pt x="2784306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47527" y="5301207"/>
              <a:ext cx="2952750" cy="1008380"/>
            </a:xfrm>
            <a:custGeom>
              <a:avLst/>
              <a:gdLst/>
              <a:ahLst/>
              <a:cxnLst/>
              <a:rect l="l" t="t" r="r" b="b"/>
              <a:pathLst>
                <a:path w="2952750" h="1008379">
                  <a:moveTo>
                    <a:pt x="0" y="168021"/>
                  </a:moveTo>
                  <a:lnTo>
                    <a:pt x="6001" y="123355"/>
                  </a:lnTo>
                  <a:lnTo>
                    <a:pt x="22939" y="83218"/>
                  </a:lnTo>
                  <a:lnTo>
                    <a:pt x="49212" y="49212"/>
                  </a:lnTo>
                  <a:lnTo>
                    <a:pt x="83217" y="22939"/>
                  </a:lnTo>
                  <a:lnTo>
                    <a:pt x="123354" y="6001"/>
                  </a:lnTo>
                  <a:lnTo>
                    <a:pt x="168021" y="0"/>
                  </a:lnTo>
                  <a:lnTo>
                    <a:pt x="2784306" y="0"/>
                  </a:lnTo>
                  <a:lnTo>
                    <a:pt x="2828972" y="6001"/>
                  </a:lnTo>
                  <a:lnTo>
                    <a:pt x="2869109" y="22939"/>
                  </a:lnTo>
                  <a:lnTo>
                    <a:pt x="2903115" y="49212"/>
                  </a:lnTo>
                  <a:lnTo>
                    <a:pt x="2929388" y="83218"/>
                  </a:lnTo>
                  <a:lnTo>
                    <a:pt x="2946326" y="123355"/>
                  </a:lnTo>
                  <a:lnTo>
                    <a:pt x="2952328" y="168021"/>
                  </a:lnTo>
                  <a:lnTo>
                    <a:pt x="2952328" y="840090"/>
                  </a:lnTo>
                  <a:lnTo>
                    <a:pt x="2946326" y="884756"/>
                  </a:lnTo>
                  <a:lnTo>
                    <a:pt x="2929388" y="924893"/>
                  </a:lnTo>
                  <a:lnTo>
                    <a:pt x="2903115" y="958899"/>
                  </a:lnTo>
                  <a:lnTo>
                    <a:pt x="2869109" y="985172"/>
                  </a:lnTo>
                  <a:lnTo>
                    <a:pt x="2828972" y="1002110"/>
                  </a:lnTo>
                  <a:lnTo>
                    <a:pt x="2784306" y="1008112"/>
                  </a:lnTo>
                  <a:lnTo>
                    <a:pt x="168021" y="1008112"/>
                  </a:lnTo>
                  <a:lnTo>
                    <a:pt x="123354" y="1002110"/>
                  </a:lnTo>
                  <a:lnTo>
                    <a:pt x="83217" y="985172"/>
                  </a:lnTo>
                  <a:lnTo>
                    <a:pt x="49212" y="958899"/>
                  </a:lnTo>
                  <a:lnTo>
                    <a:pt x="22939" y="924893"/>
                  </a:lnTo>
                  <a:lnTo>
                    <a:pt x="6001" y="884756"/>
                  </a:lnTo>
                  <a:lnTo>
                    <a:pt x="0" y="840090"/>
                  </a:lnTo>
                  <a:lnTo>
                    <a:pt x="0" y="168021"/>
                  </a:lnTo>
                  <a:close/>
                </a:path>
              </a:pathLst>
            </a:custGeom>
            <a:ln w="635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27847" y="4221087"/>
              <a:ext cx="1152525" cy="1080135"/>
            </a:xfrm>
            <a:custGeom>
              <a:avLst/>
              <a:gdLst/>
              <a:ahLst/>
              <a:cxnLst/>
              <a:rect l="l" t="t" r="r" b="b"/>
              <a:pathLst>
                <a:path w="1152525" h="1080135">
                  <a:moveTo>
                    <a:pt x="1152128" y="0"/>
                  </a:moveTo>
                  <a:lnTo>
                    <a:pt x="0" y="108012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19536" y="3356992"/>
              <a:ext cx="2448560" cy="864235"/>
            </a:xfrm>
            <a:custGeom>
              <a:avLst/>
              <a:gdLst/>
              <a:ahLst/>
              <a:cxnLst/>
              <a:rect l="l" t="t" r="r" b="b"/>
              <a:pathLst>
                <a:path w="2448560" h="864235">
                  <a:moveTo>
                    <a:pt x="2304253" y="0"/>
                  </a:moveTo>
                  <a:lnTo>
                    <a:pt x="144018" y="0"/>
                  </a:lnTo>
                  <a:lnTo>
                    <a:pt x="98497" y="7342"/>
                  </a:lnTo>
                  <a:lnTo>
                    <a:pt x="58962" y="27787"/>
                  </a:lnTo>
                  <a:lnTo>
                    <a:pt x="27787" y="58962"/>
                  </a:lnTo>
                  <a:lnTo>
                    <a:pt x="7342" y="98497"/>
                  </a:lnTo>
                  <a:lnTo>
                    <a:pt x="0" y="144017"/>
                  </a:lnTo>
                  <a:lnTo>
                    <a:pt x="0" y="720077"/>
                  </a:lnTo>
                  <a:lnTo>
                    <a:pt x="7342" y="765598"/>
                  </a:lnTo>
                  <a:lnTo>
                    <a:pt x="27787" y="805132"/>
                  </a:lnTo>
                  <a:lnTo>
                    <a:pt x="58962" y="836308"/>
                  </a:lnTo>
                  <a:lnTo>
                    <a:pt x="98497" y="856753"/>
                  </a:lnTo>
                  <a:lnTo>
                    <a:pt x="144018" y="864095"/>
                  </a:lnTo>
                  <a:lnTo>
                    <a:pt x="2304253" y="864095"/>
                  </a:lnTo>
                  <a:lnTo>
                    <a:pt x="2349774" y="856753"/>
                  </a:lnTo>
                  <a:lnTo>
                    <a:pt x="2389308" y="836308"/>
                  </a:lnTo>
                  <a:lnTo>
                    <a:pt x="2420484" y="805132"/>
                  </a:lnTo>
                  <a:lnTo>
                    <a:pt x="2440929" y="765598"/>
                  </a:lnTo>
                  <a:lnTo>
                    <a:pt x="2448271" y="720077"/>
                  </a:lnTo>
                  <a:lnTo>
                    <a:pt x="2448271" y="144017"/>
                  </a:lnTo>
                  <a:lnTo>
                    <a:pt x="2440929" y="98497"/>
                  </a:lnTo>
                  <a:lnTo>
                    <a:pt x="2420484" y="58962"/>
                  </a:lnTo>
                  <a:lnTo>
                    <a:pt x="2389308" y="27787"/>
                  </a:lnTo>
                  <a:lnTo>
                    <a:pt x="2349774" y="7342"/>
                  </a:lnTo>
                  <a:lnTo>
                    <a:pt x="23042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19536" y="3356992"/>
              <a:ext cx="2448560" cy="864235"/>
            </a:xfrm>
            <a:custGeom>
              <a:avLst/>
              <a:gdLst/>
              <a:ahLst/>
              <a:cxnLst/>
              <a:rect l="l" t="t" r="r" b="b"/>
              <a:pathLst>
                <a:path w="2448560" h="864235">
                  <a:moveTo>
                    <a:pt x="0" y="144018"/>
                  </a:moveTo>
                  <a:lnTo>
                    <a:pt x="7342" y="98497"/>
                  </a:lnTo>
                  <a:lnTo>
                    <a:pt x="27787" y="58962"/>
                  </a:lnTo>
                  <a:lnTo>
                    <a:pt x="58962" y="27787"/>
                  </a:lnTo>
                  <a:lnTo>
                    <a:pt x="98497" y="7342"/>
                  </a:lnTo>
                  <a:lnTo>
                    <a:pt x="144018" y="0"/>
                  </a:lnTo>
                  <a:lnTo>
                    <a:pt x="2304254" y="0"/>
                  </a:lnTo>
                  <a:lnTo>
                    <a:pt x="2349774" y="7342"/>
                  </a:lnTo>
                  <a:lnTo>
                    <a:pt x="2389309" y="27787"/>
                  </a:lnTo>
                  <a:lnTo>
                    <a:pt x="2420484" y="58962"/>
                  </a:lnTo>
                  <a:lnTo>
                    <a:pt x="2440929" y="98497"/>
                  </a:lnTo>
                  <a:lnTo>
                    <a:pt x="2448272" y="144018"/>
                  </a:lnTo>
                  <a:lnTo>
                    <a:pt x="2448272" y="720077"/>
                  </a:lnTo>
                  <a:lnTo>
                    <a:pt x="2440929" y="765598"/>
                  </a:lnTo>
                  <a:lnTo>
                    <a:pt x="2420484" y="805133"/>
                  </a:lnTo>
                  <a:lnTo>
                    <a:pt x="2389309" y="836308"/>
                  </a:lnTo>
                  <a:lnTo>
                    <a:pt x="2349774" y="856753"/>
                  </a:lnTo>
                  <a:lnTo>
                    <a:pt x="2304254" y="864096"/>
                  </a:lnTo>
                  <a:lnTo>
                    <a:pt x="144018" y="864096"/>
                  </a:lnTo>
                  <a:lnTo>
                    <a:pt x="98497" y="856753"/>
                  </a:lnTo>
                  <a:lnTo>
                    <a:pt x="58962" y="836308"/>
                  </a:lnTo>
                  <a:lnTo>
                    <a:pt x="27787" y="805133"/>
                  </a:lnTo>
                  <a:lnTo>
                    <a:pt x="7342" y="765598"/>
                  </a:lnTo>
                  <a:lnTo>
                    <a:pt x="0" y="720077"/>
                  </a:lnTo>
                  <a:lnTo>
                    <a:pt x="0" y="144018"/>
                  </a:lnTo>
                  <a:close/>
                </a:path>
              </a:pathLst>
            </a:custGeom>
            <a:ln w="635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67807" y="3789039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792088" y="0"/>
                  </a:moveTo>
                  <a:lnTo>
                    <a:pt x="0" y="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504" y="332656"/>
            <a:ext cx="9144000" cy="52324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184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sz="2800" b="1" spc="-10" dirty="0">
                <a:latin typeface="Calibri"/>
                <a:cs typeface="Calibri"/>
              </a:rPr>
              <a:t>What </a:t>
            </a:r>
            <a:r>
              <a:rPr sz="2800" b="1" spc="-5" dirty="0">
                <a:latin typeface="Calibri"/>
                <a:cs typeface="Calibri"/>
              </a:rPr>
              <a:t>can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we</a:t>
            </a:r>
            <a:r>
              <a:rPr sz="2800" b="1" spc="-10" dirty="0">
                <a:latin typeface="Calibri"/>
                <a:cs typeface="Calibri"/>
              </a:rPr>
              <a:t> adjust?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84712" y="2417712"/>
            <a:ext cx="3103245" cy="1950720"/>
            <a:chOff x="5084712" y="2417712"/>
            <a:chExt cx="3103245" cy="1950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7887" y="2420888"/>
              <a:ext cx="3096343" cy="19442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87887" y="2420887"/>
              <a:ext cx="3096895" cy="1944370"/>
            </a:xfrm>
            <a:custGeom>
              <a:avLst/>
              <a:gdLst/>
              <a:ahLst/>
              <a:cxnLst/>
              <a:rect l="l" t="t" r="r" b="b"/>
              <a:pathLst>
                <a:path w="3096895" h="1944370">
                  <a:moveTo>
                    <a:pt x="0" y="972108"/>
                  </a:moveTo>
                  <a:lnTo>
                    <a:pt x="4246" y="899558"/>
                  </a:lnTo>
                  <a:lnTo>
                    <a:pt x="16786" y="828457"/>
                  </a:lnTo>
                  <a:lnTo>
                    <a:pt x="37319" y="758991"/>
                  </a:lnTo>
                  <a:lnTo>
                    <a:pt x="65548" y="691350"/>
                  </a:lnTo>
                  <a:lnTo>
                    <a:pt x="101171" y="625721"/>
                  </a:lnTo>
                  <a:lnTo>
                    <a:pt x="143891" y="562291"/>
                  </a:lnTo>
                  <a:lnTo>
                    <a:pt x="167818" y="531460"/>
                  </a:lnTo>
                  <a:lnTo>
                    <a:pt x="193406" y="501250"/>
                  </a:lnTo>
                  <a:lnTo>
                    <a:pt x="220620" y="471684"/>
                  </a:lnTo>
                  <a:lnTo>
                    <a:pt x="249420" y="442785"/>
                  </a:lnTo>
                  <a:lnTo>
                    <a:pt x="279769" y="414577"/>
                  </a:lnTo>
                  <a:lnTo>
                    <a:pt x="311631" y="387083"/>
                  </a:lnTo>
                  <a:lnTo>
                    <a:pt x="344967" y="360327"/>
                  </a:lnTo>
                  <a:lnTo>
                    <a:pt x="379740" y="334333"/>
                  </a:lnTo>
                  <a:lnTo>
                    <a:pt x="415913" y="309124"/>
                  </a:lnTo>
                  <a:lnTo>
                    <a:pt x="453449" y="284723"/>
                  </a:lnTo>
                  <a:lnTo>
                    <a:pt x="492309" y="261155"/>
                  </a:lnTo>
                  <a:lnTo>
                    <a:pt x="532457" y="238441"/>
                  </a:lnTo>
                  <a:lnTo>
                    <a:pt x="573855" y="216607"/>
                  </a:lnTo>
                  <a:lnTo>
                    <a:pt x="616466" y="195675"/>
                  </a:lnTo>
                  <a:lnTo>
                    <a:pt x="660252" y="175669"/>
                  </a:lnTo>
                  <a:lnTo>
                    <a:pt x="705176" y="156612"/>
                  </a:lnTo>
                  <a:lnTo>
                    <a:pt x="751200" y="138528"/>
                  </a:lnTo>
                  <a:lnTo>
                    <a:pt x="798287" y="121441"/>
                  </a:lnTo>
                  <a:lnTo>
                    <a:pt x="846400" y="105374"/>
                  </a:lnTo>
                  <a:lnTo>
                    <a:pt x="895501" y="90350"/>
                  </a:lnTo>
                  <a:lnTo>
                    <a:pt x="945553" y="76393"/>
                  </a:lnTo>
                  <a:lnTo>
                    <a:pt x="996518" y="63526"/>
                  </a:lnTo>
                  <a:lnTo>
                    <a:pt x="1048359" y="51773"/>
                  </a:lnTo>
                  <a:lnTo>
                    <a:pt x="1101039" y="41158"/>
                  </a:lnTo>
                  <a:lnTo>
                    <a:pt x="1154520" y="31703"/>
                  </a:lnTo>
                  <a:lnTo>
                    <a:pt x="1208764" y="23433"/>
                  </a:lnTo>
                  <a:lnTo>
                    <a:pt x="1263735" y="16371"/>
                  </a:lnTo>
                  <a:lnTo>
                    <a:pt x="1319394" y="10540"/>
                  </a:lnTo>
                  <a:lnTo>
                    <a:pt x="1375705" y="5964"/>
                  </a:lnTo>
                  <a:lnTo>
                    <a:pt x="1432630" y="2666"/>
                  </a:lnTo>
                  <a:lnTo>
                    <a:pt x="1490131" y="670"/>
                  </a:lnTo>
                  <a:lnTo>
                    <a:pt x="1548172" y="0"/>
                  </a:lnTo>
                  <a:lnTo>
                    <a:pt x="1606212" y="670"/>
                  </a:lnTo>
                  <a:lnTo>
                    <a:pt x="1663713" y="2666"/>
                  </a:lnTo>
                  <a:lnTo>
                    <a:pt x="1720638" y="5964"/>
                  </a:lnTo>
                  <a:lnTo>
                    <a:pt x="1776949" y="10540"/>
                  </a:lnTo>
                  <a:lnTo>
                    <a:pt x="1832609" y="16371"/>
                  </a:lnTo>
                  <a:lnTo>
                    <a:pt x="1887579" y="23433"/>
                  </a:lnTo>
                  <a:lnTo>
                    <a:pt x="1941823" y="31703"/>
                  </a:lnTo>
                  <a:lnTo>
                    <a:pt x="1995304" y="41158"/>
                  </a:lnTo>
                  <a:lnTo>
                    <a:pt x="2047984" y="51773"/>
                  </a:lnTo>
                  <a:lnTo>
                    <a:pt x="2099825" y="63526"/>
                  </a:lnTo>
                  <a:lnTo>
                    <a:pt x="2150790" y="76393"/>
                  </a:lnTo>
                  <a:lnTo>
                    <a:pt x="2200842" y="90350"/>
                  </a:lnTo>
                  <a:lnTo>
                    <a:pt x="2249943" y="105374"/>
                  </a:lnTo>
                  <a:lnTo>
                    <a:pt x="2298056" y="121441"/>
                  </a:lnTo>
                  <a:lnTo>
                    <a:pt x="2345143" y="138528"/>
                  </a:lnTo>
                  <a:lnTo>
                    <a:pt x="2391167" y="156612"/>
                  </a:lnTo>
                  <a:lnTo>
                    <a:pt x="2436091" y="175669"/>
                  </a:lnTo>
                  <a:lnTo>
                    <a:pt x="2479877" y="195675"/>
                  </a:lnTo>
                  <a:lnTo>
                    <a:pt x="2522488" y="216607"/>
                  </a:lnTo>
                  <a:lnTo>
                    <a:pt x="2563886" y="238441"/>
                  </a:lnTo>
                  <a:lnTo>
                    <a:pt x="2604034" y="261155"/>
                  </a:lnTo>
                  <a:lnTo>
                    <a:pt x="2642895" y="284723"/>
                  </a:lnTo>
                  <a:lnTo>
                    <a:pt x="2680430" y="309124"/>
                  </a:lnTo>
                  <a:lnTo>
                    <a:pt x="2716603" y="334333"/>
                  </a:lnTo>
                  <a:lnTo>
                    <a:pt x="2751376" y="360327"/>
                  </a:lnTo>
                  <a:lnTo>
                    <a:pt x="2784713" y="387083"/>
                  </a:lnTo>
                  <a:lnTo>
                    <a:pt x="2816574" y="414577"/>
                  </a:lnTo>
                  <a:lnTo>
                    <a:pt x="2846924" y="442785"/>
                  </a:lnTo>
                  <a:lnTo>
                    <a:pt x="2875724" y="471684"/>
                  </a:lnTo>
                  <a:lnTo>
                    <a:pt x="2902937" y="501250"/>
                  </a:lnTo>
                  <a:lnTo>
                    <a:pt x="2928525" y="531460"/>
                  </a:lnTo>
                  <a:lnTo>
                    <a:pt x="2952453" y="562291"/>
                  </a:lnTo>
                  <a:lnTo>
                    <a:pt x="2974681" y="593719"/>
                  </a:lnTo>
                  <a:lnTo>
                    <a:pt x="3013889" y="658272"/>
                  </a:lnTo>
                  <a:lnTo>
                    <a:pt x="3045853" y="724931"/>
                  </a:lnTo>
                  <a:lnTo>
                    <a:pt x="3070271" y="793508"/>
                  </a:lnTo>
                  <a:lnTo>
                    <a:pt x="3086845" y="863814"/>
                  </a:lnTo>
                  <a:lnTo>
                    <a:pt x="3095276" y="935663"/>
                  </a:lnTo>
                  <a:lnTo>
                    <a:pt x="3096344" y="972108"/>
                  </a:lnTo>
                  <a:lnTo>
                    <a:pt x="3095276" y="1008552"/>
                  </a:lnTo>
                  <a:lnTo>
                    <a:pt x="3086845" y="1080400"/>
                  </a:lnTo>
                  <a:lnTo>
                    <a:pt x="3070271" y="1150707"/>
                  </a:lnTo>
                  <a:lnTo>
                    <a:pt x="3045853" y="1219284"/>
                  </a:lnTo>
                  <a:lnTo>
                    <a:pt x="3013889" y="1285943"/>
                  </a:lnTo>
                  <a:lnTo>
                    <a:pt x="2974681" y="1350496"/>
                  </a:lnTo>
                  <a:lnTo>
                    <a:pt x="2952453" y="1381924"/>
                  </a:lnTo>
                  <a:lnTo>
                    <a:pt x="2928525" y="1412754"/>
                  </a:lnTo>
                  <a:lnTo>
                    <a:pt x="2902937" y="1442965"/>
                  </a:lnTo>
                  <a:lnTo>
                    <a:pt x="2875724" y="1472531"/>
                  </a:lnTo>
                  <a:lnTo>
                    <a:pt x="2846924" y="1501430"/>
                  </a:lnTo>
                  <a:lnTo>
                    <a:pt x="2816574" y="1529638"/>
                  </a:lnTo>
                  <a:lnTo>
                    <a:pt x="2784713" y="1557132"/>
                  </a:lnTo>
                  <a:lnTo>
                    <a:pt x="2751376" y="1583887"/>
                  </a:lnTo>
                  <a:lnTo>
                    <a:pt x="2716603" y="1609882"/>
                  </a:lnTo>
                  <a:lnTo>
                    <a:pt x="2680430" y="1635091"/>
                  </a:lnTo>
                  <a:lnTo>
                    <a:pt x="2642895" y="1659492"/>
                  </a:lnTo>
                  <a:lnTo>
                    <a:pt x="2604034" y="1683060"/>
                  </a:lnTo>
                  <a:lnTo>
                    <a:pt x="2563886" y="1705774"/>
                  </a:lnTo>
                  <a:lnTo>
                    <a:pt x="2522488" y="1727608"/>
                  </a:lnTo>
                  <a:lnTo>
                    <a:pt x="2479877" y="1748540"/>
                  </a:lnTo>
                  <a:lnTo>
                    <a:pt x="2436091" y="1768546"/>
                  </a:lnTo>
                  <a:lnTo>
                    <a:pt x="2391167" y="1787603"/>
                  </a:lnTo>
                  <a:lnTo>
                    <a:pt x="2345143" y="1805687"/>
                  </a:lnTo>
                  <a:lnTo>
                    <a:pt x="2298056" y="1822774"/>
                  </a:lnTo>
                  <a:lnTo>
                    <a:pt x="2249943" y="1838841"/>
                  </a:lnTo>
                  <a:lnTo>
                    <a:pt x="2200842" y="1853865"/>
                  </a:lnTo>
                  <a:lnTo>
                    <a:pt x="2150790" y="1867822"/>
                  </a:lnTo>
                  <a:lnTo>
                    <a:pt x="2099825" y="1880689"/>
                  </a:lnTo>
                  <a:lnTo>
                    <a:pt x="2047984" y="1892442"/>
                  </a:lnTo>
                  <a:lnTo>
                    <a:pt x="1995304" y="1903057"/>
                  </a:lnTo>
                  <a:lnTo>
                    <a:pt x="1941823" y="1912512"/>
                  </a:lnTo>
                  <a:lnTo>
                    <a:pt x="1887579" y="1920782"/>
                  </a:lnTo>
                  <a:lnTo>
                    <a:pt x="1832609" y="1927844"/>
                  </a:lnTo>
                  <a:lnTo>
                    <a:pt x="1776949" y="1933675"/>
                  </a:lnTo>
                  <a:lnTo>
                    <a:pt x="1720638" y="1938251"/>
                  </a:lnTo>
                  <a:lnTo>
                    <a:pt x="1663713" y="1941549"/>
                  </a:lnTo>
                  <a:lnTo>
                    <a:pt x="1606212" y="1943545"/>
                  </a:lnTo>
                  <a:lnTo>
                    <a:pt x="1548172" y="1944216"/>
                  </a:lnTo>
                  <a:lnTo>
                    <a:pt x="1490131" y="1943545"/>
                  </a:lnTo>
                  <a:lnTo>
                    <a:pt x="1432630" y="1941549"/>
                  </a:lnTo>
                  <a:lnTo>
                    <a:pt x="1375705" y="1938251"/>
                  </a:lnTo>
                  <a:lnTo>
                    <a:pt x="1319394" y="1933675"/>
                  </a:lnTo>
                  <a:lnTo>
                    <a:pt x="1263735" y="1927844"/>
                  </a:lnTo>
                  <a:lnTo>
                    <a:pt x="1208764" y="1920782"/>
                  </a:lnTo>
                  <a:lnTo>
                    <a:pt x="1154520" y="1912512"/>
                  </a:lnTo>
                  <a:lnTo>
                    <a:pt x="1101039" y="1903057"/>
                  </a:lnTo>
                  <a:lnTo>
                    <a:pt x="1048359" y="1892442"/>
                  </a:lnTo>
                  <a:lnTo>
                    <a:pt x="996518" y="1880689"/>
                  </a:lnTo>
                  <a:lnTo>
                    <a:pt x="945553" y="1867822"/>
                  </a:lnTo>
                  <a:lnTo>
                    <a:pt x="895501" y="1853865"/>
                  </a:lnTo>
                  <a:lnTo>
                    <a:pt x="846400" y="1838841"/>
                  </a:lnTo>
                  <a:lnTo>
                    <a:pt x="798287" y="1822774"/>
                  </a:lnTo>
                  <a:lnTo>
                    <a:pt x="751200" y="1805687"/>
                  </a:lnTo>
                  <a:lnTo>
                    <a:pt x="705176" y="1787603"/>
                  </a:lnTo>
                  <a:lnTo>
                    <a:pt x="660252" y="1768546"/>
                  </a:lnTo>
                  <a:lnTo>
                    <a:pt x="616466" y="1748540"/>
                  </a:lnTo>
                  <a:lnTo>
                    <a:pt x="573855" y="1727608"/>
                  </a:lnTo>
                  <a:lnTo>
                    <a:pt x="532457" y="1705774"/>
                  </a:lnTo>
                  <a:lnTo>
                    <a:pt x="492309" y="1683060"/>
                  </a:lnTo>
                  <a:lnTo>
                    <a:pt x="453449" y="1659492"/>
                  </a:lnTo>
                  <a:lnTo>
                    <a:pt x="415913" y="1635091"/>
                  </a:lnTo>
                  <a:lnTo>
                    <a:pt x="379740" y="1609882"/>
                  </a:lnTo>
                  <a:lnTo>
                    <a:pt x="344967" y="1583887"/>
                  </a:lnTo>
                  <a:lnTo>
                    <a:pt x="311631" y="1557132"/>
                  </a:lnTo>
                  <a:lnTo>
                    <a:pt x="279769" y="1529638"/>
                  </a:lnTo>
                  <a:lnTo>
                    <a:pt x="249420" y="1501430"/>
                  </a:lnTo>
                  <a:lnTo>
                    <a:pt x="220620" y="1472531"/>
                  </a:lnTo>
                  <a:lnTo>
                    <a:pt x="193406" y="1442965"/>
                  </a:lnTo>
                  <a:lnTo>
                    <a:pt x="167818" y="1412754"/>
                  </a:lnTo>
                  <a:lnTo>
                    <a:pt x="143891" y="1381924"/>
                  </a:lnTo>
                  <a:lnTo>
                    <a:pt x="121663" y="1350496"/>
                  </a:lnTo>
                  <a:lnTo>
                    <a:pt x="82454" y="1285943"/>
                  </a:lnTo>
                  <a:lnTo>
                    <a:pt x="50490" y="1219284"/>
                  </a:lnTo>
                  <a:lnTo>
                    <a:pt x="26072" y="1150707"/>
                  </a:lnTo>
                  <a:lnTo>
                    <a:pt x="9498" y="1080400"/>
                  </a:lnTo>
                  <a:lnTo>
                    <a:pt x="1067" y="1008552"/>
                  </a:lnTo>
                  <a:lnTo>
                    <a:pt x="0" y="972108"/>
                  </a:lnTo>
                  <a:close/>
                </a:path>
              </a:pathLst>
            </a:custGeom>
            <a:ln w="635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007" y="3214115"/>
            <a:ext cx="18599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Accommodations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88369" y="1337593"/>
            <a:ext cx="2599055" cy="1014730"/>
            <a:chOff x="1988369" y="1337593"/>
            <a:chExt cx="2599055" cy="1014730"/>
          </a:xfrm>
        </p:grpSpPr>
        <p:sp>
          <p:nvSpPr>
            <p:cNvPr id="8" name="object 8"/>
            <p:cNvSpPr/>
            <p:nvPr/>
          </p:nvSpPr>
          <p:spPr>
            <a:xfrm>
              <a:off x="1991544" y="1340768"/>
              <a:ext cx="2592705" cy="1008380"/>
            </a:xfrm>
            <a:custGeom>
              <a:avLst/>
              <a:gdLst/>
              <a:ahLst/>
              <a:cxnLst/>
              <a:rect l="l" t="t" r="r" b="b"/>
              <a:pathLst>
                <a:path w="2592704" h="1008380">
                  <a:moveTo>
                    <a:pt x="2424264" y="0"/>
                  </a:moveTo>
                  <a:lnTo>
                    <a:pt x="168022" y="0"/>
                  </a:lnTo>
                  <a:lnTo>
                    <a:pt x="123355" y="6001"/>
                  </a:lnTo>
                  <a:lnTo>
                    <a:pt x="83218" y="22939"/>
                  </a:lnTo>
                  <a:lnTo>
                    <a:pt x="49212" y="49212"/>
                  </a:lnTo>
                  <a:lnTo>
                    <a:pt x="22939" y="83218"/>
                  </a:lnTo>
                  <a:lnTo>
                    <a:pt x="6001" y="123355"/>
                  </a:lnTo>
                  <a:lnTo>
                    <a:pt x="0" y="168022"/>
                  </a:lnTo>
                  <a:lnTo>
                    <a:pt x="0" y="840089"/>
                  </a:lnTo>
                  <a:lnTo>
                    <a:pt x="6001" y="884756"/>
                  </a:lnTo>
                  <a:lnTo>
                    <a:pt x="22939" y="924893"/>
                  </a:lnTo>
                  <a:lnTo>
                    <a:pt x="49212" y="958899"/>
                  </a:lnTo>
                  <a:lnTo>
                    <a:pt x="83218" y="985172"/>
                  </a:lnTo>
                  <a:lnTo>
                    <a:pt x="123355" y="1002110"/>
                  </a:lnTo>
                  <a:lnTo>
                    <a:pt x="168022" y="1008112"/>
                  </a:lnTo>
                  <a:lnTo>
                    <a:pt x="2424264" y="1008112"/>
                  </a:lnTo>
                  <a:lnTo>
                    <a:pt x="2468931" y="1002110"/>
                  </a:lnTo>
                  <a:lnTo>
                    <a:pt x="2509069" y="985172"/>
                  </a:lnTo>
                  <a:lnTo>
                    <a:pt x="2543074" y="958899"/>
                  </a:lnTo>
                  <a:lnTo>
                    <a:pt x="2569347" y="924893"/>
                  </a:lnTo>
                  <a:lnTo>
                    <a:pt x="2586285" y="884756"/>
                  </a:lnTo>
                  <a:lnTo>
                    <a:pt x="2592287" y="840089"/>
                  </a:lnTo>
                  <a:lnTo>
                    <a:pt x="2592287" y="168022"/>
                  </a:lnTo>
                  <a:lnTo>
                    <a:pt x="2586285" y="123355"/>
                  </a:lnTo>
                  <a:lnTo>
                    <a:pt x="2569347" y="83218"/>
                  </a:lnTo>
                  <a:lnTo>
                    <a:pt x="2543074" y="49212"/>
                  </a:lnTo>
                  <a:lnTo>
                    <a:pt x="2509069" y="22939"/>
                  </a:lnTo>
                  <a:lnTo>
                    <a:pt x="2468931" y="6001"/>
                  </a:lnTo>
                  <a:lnTo>
                    <a:pt x="2424264" y="0"/>
                  </a:lnTo>
                  <a:close/>
                </a:path>
              </a:pathLst>
            </a:custGeom>
            <a:solidFill>
              <a:srgbClr val="4454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91544" y="1340768"/>
              <a:ext cx="2592705" cy="1008380"/>
            </a:xfrm>
            <a:custGeom>
              <a:avLst/>
              <a:gdLst/>
              <a:ahLst/>
              <a:cxnLst/>
              <a:rect l="l" t="t" r="r" b="b"/>
              <a:pathLst>
                <a:path w="2592704" h="1008380">
                  <a:moveTo>
                    <a:pt x="0" y="168022"/>
                  </a:moveTo>
                  <a:lnTo>
                    <a:pt x="6001" y="123355"/>
                  </a:lnTo>
                  <a:lnTo>
                    <a:pt x="22939" y="83218"/>
                  </a:lnTo>
                  <a:lnTo>
                    <a:pt x="49212" y="49212"/>
                  </a:lnTo>
                  <a:lnTo>
                    <a:pt x="83218" y="22939"/>
                  </a:lnTo>
                  <a:lnTo>
                    <a:pt x="123355" y="6001"/>
                  </a:lnTo>
                  <a:lnTo>
                    <a:pt x="168022" y="0"/>
                  </a:lnTo>
                  <a:lnTo>
                    <a:pt x="2424266" y="0"/>
                  </a:lnTo>
                  <a:lnTo>
                    <a:pt x="2468932" y="6001"/>
                  </a:lnTo>
                  <a:lnTo>
                    <a:pt x="2509069" y="22939"/>
                  </a:lnTo>
                  <a:lnTo>
                    <a:pt x="2543075" y="49212"/>
                  </a:lnTo>
                  <a:lnTo>
                    <a:pt x="2569348" y="83218"/>
                  </a:lnTo>
                  <a:lnTo>
                    <a:pt x="2586286" y="123355"/>
                  </a:lnTo>
                  <a:lnTo>
                    <a:pt x="2592288" y="168022"/>
                  </a:lnTo>
                  <a:lnTo>
                    <a:pt x="2592288" y="840089"/>
                  </a:lnTo>
                  <a:lnTo>
                    <a:pt x="2586286" y="884756"/>
                  </a:lnTo>
                  <a:lnTo>
                    <a:pt x="2569348" y="924893"/>
                  </a:lnTo>
                  <a:lnTo>
                    <a:pt x="2543075" y="958899"/>
                  </a:lnTo>
                  <a:lnTo>
                    <a:pt x="2509069" y="985172"/>
                  </a:lnTo>
                  <a:lnTo>
                    <a:pt x="2468932" y="1002110"/>
                  </a:lnTo>
                  <a:lnTo>
                    <a:pt x="2424266" y="1008112"/>
                  </a:lnTo>
                  <a:lnTo>
                    <a:pt x="168022" y="1008112"/>
                  </a:lnTo>
                  <a:lnTo>
                    <a:pt x="123355" y="1002110"/>
                  </a:lnTo>
                  <a:lnTo>
                    <a:pt x="83218" y="985172"/>
                  </a:lnTo>
                  <a:lnTo>
                    <a:pt x="49212" y="958899"/>
                  </a:lnTo>
                  <a:lnTo>
                    <a:pt x="22939" y="924893"/>
                  </a:lnTo>
                  <a:lnTo>
                    <a:pt x="6001" y="884756"/>
                  </a:lnTo>
                  <a:lnTo>
                    <a:pt x="0" y="840089"/>
                  </a:lnTo>
                  <a:lnTo>
                    <a:pt x="0" y="168022"/>
                  </a:lnTo>
                  <a:close/>
                </a:path>
              </a:pathLst>
            </a:custGeom>
            <a:ln w="635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150910" y="1544828"/>
            <a:ext cx="227393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92710" marR="5080" indent="-80645">
              <a:lnSpc>
                <a:spcPts val="2110"/>
              </a:lnSpc>
              <a:spcBef>
                <a:spcPts val="21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Classroom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management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(groupwork,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pairwork)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913186" y="3350642"/>
            <a:ext cx="2461260" cy="876935"/>
            <a:chOff x="1913186" y="3350642"/>
            <a:chExt cx="2461260" cy="876935"/>
          </a:xfrm>
        </p:grpSpPr>
        <p:sp>
          <p:nvSpPr>
            <p:cNvPr id="12" name="object 12"/>
            <p:cNvSpPr/>
            <p:nvPr/>
          </p:nvSpPr>
          <p:spPr>
            <a:xfrm>
              <a:off x="1919536" y="3356992"/>
              <a:ext cx="2448560" cy="864235"/>
            </a:xfrm>
            <a:custGeom>
              <a:avLst/>
              <a:gdLst/>
              <a:ahLst/>
              <a:cxnLst/>
              <a:rect l="l" t="t" r="r" b="b"/>
              <a:pathLst>
                <a:path w="2448560" h="864235">
                  <a:moveTo>
                    <a:pt x="2304253" y="0"/>
                  </a:moveTo>
                  <a:lnTo>
                    <a:pt x="144018" y="0"/>
                  </a:lnTo>
                  <a:lnTo>
                    <a:pt x="98497" y="7342"/>
                  </a:lnTo>
                  <a:lnTo>
                    <a:pt x="58962" y="27787"/>
                  </a:lnTo>
                  <a:lnTo>
                    <a:pt x="27787" y="58962"/>
                  </a:lnTo>
                  <a:lnTo>
                    <a:pt x="7342" y="98497"/>
                  </a:lnTo>
                  <a:lnTo>
                    <a:pt x="0" y="144017"/>
                  </a:lnTo>
                  <a:lnTo>
                    <a:pt x="0" y="720077"/>
                  </a:lnTo>
                  <a:lnTo>
                    <a:pt x="7342" y="765598"/>
                  </a:lnTo>
                  <a:lnTo>
                    <a:pt x="27787" y="805132"/>
                  </a:lnTo>
                  <a:lnTo>
                    <a:pt x="58962" y="836308"/>
                  </a:lnTo>
                  <a:lnTo>
                    <a:pt x="98497" y="856753"/>
                  </a:lnTo>
                  <a:lnTo>
                    <a:pt x="144018" y="864095"/>
                  </a:lnTo>
                  <a:lnTo>
                    <a:pt x="2304253" y="864095"/>
                  </a:lnTo>
                  <a:lnTo>
                    <a:pt x="2349774" y="856753"/>
                  </a:lnTo>
                  <a:lnTo>
                    <a:pt x="2389308" y="836308"/>
                  </a:lnTo>
                  <a:lnTo>
                    <a:pt x="2420484" y="805132"/>
                  </a:lnTo>
                  <a:lnTo>
                    <a:pt x="2440929" y="765598"/>
                  </a:lnTo>
                  <a:lnTo>
                    <a:pt x="2448271" y="720077"/>
                  </a:lnTo>
                  <a:lnTo>
                    <a:pt x="2448271" y="144017"/>
                  </a:lnTo>
                  <a:lnTo>
                    <a:pt x="2440929" y="98497"/>
                  </a:lnTo>
                  <a:lnTo>
                    <a:pt x="2420484" y="58962"/>
                  </a:lnTo>
                  <a:lnTo>
                    <a:pt x="2389308" y="27787"/>
                  </a:lnTo>
                  <a:lnTo>
                    <a:pt x="2349774" y="7342"/>
                  </a:lnTo>
                  <a:lnTo>
                    <a:pt x="230425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19536" y="3356992"/>
              <a:ext cx="2448560" cy="864235"/>
            </a:xfrm>
            <a:custGeom>
              <a:avLst/>
              <a:gdLst/>
              <a:ahLst/>
              <a:cxnLst/>
              <a:rect l="l" t="t" r="r" b="b"/>
              <a:pathLst>
                <a:path w="2448560" h="864235">
                  <a:moveTo>
                    <a:pt x="0" y="144018"/>
                  </a:moveTo>
                  <a:lnTo>
                    <a:pt x="7342" y="98497"/>
                  </a:lnTo>
                  <a:lnTo>
                    <a:pt x="27787" y="58962"/>
                  </a:lnTo>
                  <a:lnTo>
                    <a:pt x="58962" y="27787"/>
                  </a:lnTo>
                  <a:lnTo>
                    <a:pt x="98497" y="7342"/>
                  </a:lnTo>
                  <a:lnTo>
                    <a:pt x="144018" y="0"/>
                  </a:lnTo>
                  <a:lnTo>
                    <a:pt x="2304254" y="0"/>
                  </a:lnTo>
                  <a:lnTo>
                    <a:pt x="2349774" y="7342"/>
                  </a:lnTo>
                  <a:lnTo>
                    <a:pt x="2389309" y="27787"/>
                  </a:lnTo>
                  <a:lnTo>
                    <a:pt x="2420484" y="58962"/>
                  </a:lnTo>
                  <a:lnTo>
                    <a:pt x="2440929" y="98497"/>
                  </a:lnTo>
                  <a:lnTo>
                    <a:pt x="2448272" y="144018"/>
                  </a:lnTo>
                  <a:lnTo>
                    <a:pt x="2448272" y="720077"/>
                  </a:lnTo>
                  <a:lnTo>
                    <a:pt x="2440929" y="765598"/>
                  </a:lnTo>
                  <a:lnTo>
                    <a:pt x="2420484" y="805133"/>
                  </a:lnTo>
                  <a:lnTo>
                    <a:pt x="2389309" y="836308"/>
                  </a:lnTo>
                  <a:lnTo>
                    <a:pt x="2349774" y="856753"/>
                  </a:lnTo>
                  <a:lnTo>
                    <a:pt x="2304254" y="864096"/>
                  </a:lnTo>
                  <a:lnTo>
                    <a:pt x="144018" y="864096"/>
                  </a:lnTo>
                  <a:lnTo>
                    <a:pt x="98497" y="856753"/>
                  </a:lnTo>
                  <a:lnTo>
                    <a:pt x="58962" y="836308"/>
                  </a:lnTo>
                  <a:lnTo>
                    <a:pt x="27787" y="805133"/>
                  </a:lnTo>
                  <a:lnTo>
                    <a:pt x="7342" y="765598"/>
                  </a:lnTo>
                  <a:lnTo>
                    <a:pt x="0" y="720077"/>
                  </a:lnTo>
                  <a:lnTo>
                    <a:pt x="0" y="144018"/>
                  </a:lnTo>
                  <a:close/>
                </a:path>
              </a:pathLst>
            </a:custGeom>
            <a:ln w="12700">
              <a:solidFill>
                <a:srgbClr val="BC8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088619" y="3352291"/>
            <a:ext cx="2110105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445770">
              <a:lnSpc>
                <a:spcPct val="99400"/>
              </a:lnSpc>
              <a:spcBef>
                <a:spcPts val="11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Environment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(Light,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temperature,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seating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arrangements)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838002" y="5291682"/>
            <a:ext cx="2971800" cy="1027430"/>
            <a:chOff x="1838002" y="5291682"/>
            <a:chExt cx="2971800" cy="1027430"/>
          </a:xfrm>
        </p:grpSpPr>
        <p:sp>
          <p:nvSpPr>
            <p:cNvPr id="16" name="object 16"/>
            <p:cNvSpPr/>
            <p:nvPr/>
          </p:nvSpPr>
          <p:spPr>
            <a:xfrm>
              <a:off x="1847527" y="5301207"/>
              <a:ext cx="2952750" cy="1008380"/>
            </a:xfrm>
            <a:custGeom>
              <a:avLst/>
              <a:gdLst/>
              <a:ahLst/>
              <a:cxnLst/>
              <a:rect l="l" t="t" r="r" b="b"/>
              <a:pathLst>
                <a:path w="2952750" h="1008379">
                  <a:moveTo>
                    <a:pt x="2784306" y="0"/>
                  </a:moveTo>
                  <a:lnTo>
                    <a:pt x="168022" y="0"/>
                  </a:lnTo>
                  <a:lnTo>
                    <a:pt x="123355" y="6001"/>
                  </a:lnTo>
                  <a:lnTo>
                    <a:pt x="83218" y="22939"/>
                  </a:lnTo>
                  <a:lnTo>
                    <a:pt x="49212" y="49212"/>
                  </a:lnTo>
                  <a:lnTo>
                    <a:pt x="22939" y="83218"/>
                  </a:lnTo>
                  <a:lnTo>
                    <a:pt x="6001" y="123355"/>
                  </a:lnTo>
                  <a:lnTo>
                    <a:pt x="0" y="168022"/>
                  </a:lnTo>
                  <a:lnTo>
                    <a:pt x="0" y="840090"/>
                  </a:lnTo>
                  <a:lnTo>
                    <a:pt x="6001" y="884757"/>
                  </a:lnTo>
                  <a:lnTo>
                    <a:pt x="22939" y="924894"/>
                  </a:lnTo>
                  <a:lnTo>
                    <a:pt x="49212" y="958899"/>
                  </a:lnTo>
                  <a:lnTo>
                    <a:pt x="83218" y="985172"/>
                  </a:lnTo>
                  <a:lnTo>
                    <a:pt x="123355" y="1002110"/>
                  </a:lnTo>
                  <a:lnTo>
                    <a:pt x="168022" y="1008112"/>
                  </a:lnTo>
                  <a:lnTo>
                    <a:pt x="2784306" y="1008112"/>
                  </a:lnTo>
                  <a:lnTo>
                    <a:pt x="2828973" y="1002110"/>
                  </a:lnTo>
                  <a:lnTo>
                    <a:pt x="2869110" y="985172"/>
                  </a:lnTo>
                  <a:lnTo>
                    <a:pt x="2903115" y="958899"/>
                  </a:lnTo>
                  <a:lnTo>
                    <a:pt x="2929388" y="924894"/>
                  </a:lnTo>
                  <a:lnTo>
                    <a:pt x="2946326" y="884757"/>
                  </a:lnTo>
                  <a:lnTo>
                    <a:pt x="2952328" y="840090"/>
                  </a:lnTo>
                  <a:lnTo>
                    <a:pt x="2952328" y="168022"/>
                  </a:lnTo>
                  <a:lnTo>
                    <a:pt x="2946326" y="123355"/>
                  </a:lnTo>
                  <a:lnTo>
                    <a:pt x="2929388" y="83218"/>
                  </a:lnTo>
                  <a:lnTo>
                    <a:pt x="2903115" y="49212"/>
                  </a:lnTo>
                  <a:lnTo>
                    <a:pt x="2869110" y="22939"/>
                  </a:lnTo>
                  <a:lnTo>
                    <a:pt x="2828973" y="6001"/>
                  </a:lnTo>
                  <a:lnTo>
                    <a:pt x="2784306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47527" y="5301207"/>
              <a:ext cx="2952750" cy="1008380"/>
            </a:xfrm>
            <a:custGeom>
              <a:avLst/>
              <a:gdLst/>
              <a:ahLst/>
              <a:cxnLst/>
              <a:rect l="l" t="t" r="r" b="b"/>
              <a:pathLst>
                <a:path w="2952750" h="1008379">
                  <a:moveTo>
                    <a:pt x="0" y="168021"/>
                  </a:moveTo>
                  <a:lnTo>
                    <a:pt x="6001" y="123355"/>
                  </a:lnTo>
                  <a:lnTo>
                    <a:pt x="22939" y="83218"/>
                  </a:lnTo>
                  <a:lnTo>
                    <a:pt x="49212" y="49212"/>
                  </a:lnTo>
                  <a:lnTo>
                    <a:pt x="83217" y="22939"/>
                  </a:lnTo>
                  <a:lnTo>
                    <a:pt x="123354" y="6001"/>
                  </a:lnTo>
                  <a:lnTo>
                    <a:pt x="168021" y="0"/>
                  </a:lnTo>
                  <a:lnTo>
                    <a:pt x="2784306" y="0"/>
                  </a:lnTo>
                  <a:lnTo>
                    <a:pt x="2828972" y="6001"/>
                  </a:lnTo>
                  <a:lnTo>
                    <a:pt x="2869109" y="22939"/>
                  </a:lnTo>
                  <a:lnTo>
                    <a:pt x="2903115" y="49212"/>
                  </a:lnTo>
                  <a:lnTo>
                    <a:pt x="2929388" y="83218"/>
                  </a:lnTo>
                  <a:lnTo>
                    <a:pt x="2946326" y="123355"/>
                  </a:lnTo>
                  <a:lnTo>
                    <a:pt x="2952328" y="168021"/>
                  </a:lnTo>
                  <a:lnTo>
                    <a:pt x="2952328" y="840090"/>
                  </a:lnTo>
                  <a:lnTo>
                    <a:pt x="2946326" y="884756"/>
                  </a:lnTo>
                  <a:lnTo>
                    <a:pt x="2929388" y="924893"/>
                  </a:lnTo>
                  <a:lnTo>
                    <a:pt x="2903115" y="958899"/>
                  </a:lnTo>
                  <a:lnTo>
                    <a:pt x="2869109" y="985172"/>
                  </a:lnTo>
                  <a:lnTo>
                    <a:pt x="2828972" y="1002110"/>
                  </a:lnTo>
                  <a:lnTo>
                    <a:pt x="2784306" y="1008112"/>
                  </a:lnTo>
                  <a:lnTo>
                    <a:pt x="168021" y="1008112"/>
                  </a:lnTo>
                  <a:lnTo>
                    <a:pt x="123354" y="1002110"/>
                  </a:lnTo>
                  <a:lnTo>
                    <a:pt x="83217" y="985172"/>
                  </a:lnTo>
                  <a:lnTo>
                    <a:pt x="49212" y="958899"/>
                  </a:lnTo>
                  <a:lnTo>
                    <a:pt x="22939" y="924893"/>
                  </a:lnTo>
                  <a:lnTo>
                    <a:pt x="6001" y="884756"/>
                  </a:lnTo>
                  <a:lnTo>
                    <a:pt x="0" y="840090"/>
                  </a:lnTo>
                  <a:lnTo>
                    <a:pt x="0" y="16802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031022" y="5504179"/>
            <a:ext cx="258572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Pacing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135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(slow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down,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revise, recycle)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703525" y="4931643"/>
            <a:ext cx="2971800" cy="1027430"/>
            <a:chOff x="7703525" y="4931643"/>
            <a:chExt cx="2971800" cy="1027430"/>
          </a:xfrm>
        </p:grpSpPr>
        <p:sp>
          <p:nvSpPr>
            <p:cNvPr id="20" name="object 20"/>
            <p:cNvSpPr/>
            <p:nvPr/>
          </p:nvSpPr>
          <p:spPr>
            <a:xfrm>
              <a:off x="7713050" y="4941168"/>
              <a:ext cx="2952750" cy="1008380"/>
            </a:xfrm>
            <a:custGeom>
              <a:avLst/>
              <a:gdLst/>
              <a:ahLst/>
              <a:cxnLst/>
              <a:rect l="l" t="t" r="r" b="b"/>
              <a:pathLst>
                <a:path w="2952750" h="1008379">
                  <a:moveTo>
                    <a:pt x="2784306" y="0"/>
                  </a:moveTo>
                  <a:lnTo>
                    <a:pt x="168022" y="0"/>
                  </a:lnTo>
                  <a:lnTo>
                    <a:pt x="123355" y="6001"/>
                  </a:lnTo>
                  <a:lnTo>
                    <a:pt x="83218" y="22939"/>
                  </a:lnTo>
                  <a:lnTo>
                    <a:pt x="49212" y="49212"/>
                  </a:lnTo>
                  <a:lnTo>
                    <a:pt x="22939" y="83217"/>
                  </a:lnTo>
                  <a:lnTo>
                    <a:pt x="6001" y="123354"/>
                  </a:lnTo>
                  <a:lnTo>
                    <a:pt x="0" y="168020"/>
                  </a:lnTo>
                  <a:lnTo>
                    <a:pt x="0" y="840089"/>
                  </a:lnTo>
                  <a:lnTo>
                    <a:pt x="6001" y="884756"/>
                  </a:lnTo>
                  <a:lnTo>
                    <a:pt x="22939" y="924893"/>
                  </a:lnTo>
                  <a:lnTo>
                    <a:pt x="49212" y="958898"/>
                  </a:lnTo>
                  <a:lnTo>
                    <a:pt x="83218" y="985171"/>
                  </a:lnTo>
                  <a:lnTo>
                    <a:pt x="123355" y="1002109"/>
                  </a:lnTo>
                  <a:lnTo>
                    <a:pt x="168022" y="1008111"/>
                  </a:lnTo>
                  <a:lnTo>
                    <a:pt x="2784306" y="1008111"/>
                  </a:lnTo>
                  <a:lnTo>
                    <a:pt x="2828973" y="1002109"/>
                  </a:lnTo>
                  <a:lnTo>
                    <a:pt x="2869110" y="985171"/>
                  </a:lnTo>
                  <a:lnTo>
                    <a:pt x="2903115" y="958898"/>
                  </a:lnTo>
                  <a:lnTo>
                    <a:pt x="2929388" y="924893"/>
                  </a:lnTo>
                  <a:lnTo>
                    <a:pt x="2946326" y="884756"/>
                  </a:lnTo>
                  <a:lnTo>
                    <a:pt x="2952328" y="840089"/>
                  </a:lnTo>
                  <a:lnTo>
                    <a:pt x="2952328" y="168020"/>
                  </a:lnTo>
                  <a:lnTo>
                    <a:pt x="2946326" y="123354"/>
                  </a:lnTo>
                  <a:lnTo>
                    <a:pt x="2929388" y="83217"/>
                  </a:lnTo>
                  <a:lnTo>
                    <a:pt x="2903115" y="49212"/>
                  </a:lnTo>
                  <a:lnTo>
                    <a:pt x="2869110" y="22939"/>
                  </a:lnTo>
                  <a:lnTo>
                    <a:pt x="2828973" y="6001"/>
                  </a:lnTo>
                  <a:lnTo>
                    <a:pt x="2784306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13050" y="4941168"/>
              <a:ext cx="2952750" cy="1008380"/>
            </a:xfrm>
            <a:custGeom>
              <a:avLst/>
              <a:gdLst/>
              <a:ahLst/>
              <a:cxnLst/>
              <a:rect l="l" t="t" r="r" b="b"/>
              <a:pathLst>
                <a:path w="2952750" h="1008379">
                  <a:moveTo>
                    <a:pt x="0" y="168021"/>
                  </a:moveTo>
                  <a:lnTo>
                    <a:pt x="6001" y="123355"/>
                  </a:lnTo>
                  <a:lnTo>
                    <a:pt x="22939" y="83218"/>
                  </a:lnTo>
                  <a:lnTo>
                    <a:pt x="49212" y="49212"/>
                  </a:lnTo>
                  <a:lnTo>
                    <a:pt x="83217" y="22939"/>
                  </a:lnTo>
                  <a:lnTo>
                    <a:pt x="123354" y="6001"/>
                  </a:lnTo>
                  <a:lnTo>
                    <a:pt x="168021" y="0"/>
                  </a:lnTo>
                  <a:lnTo>
                    <a:pt x="2784306" y="0"/>
                  </a:lnTo>
                  <a:lnTo>
                    <a:pt x="2828972" y="6001"/>
                  </a:lnTo>
                  <a:lnTo>
                    <a:pt x="2869109" y="22939"/>
                  </a:lnTo>
                  <a:lnTo>
                    <a:pt x="2903115" y="49212"/>
                  </a:lnTo>
                  <a:lnTo>
                    <a:pt x="2929388" y="83218"/>
                  </a:lnTo>
                  <a:lnTo>
                    <a:pt x="2946326" y="123355"/>
                  </a:lnTo>
                  <a:lnTo>
                    <a:pt x="2952328" y="168021"/>
                  </a:lnTo>
                  <a:lnTo>
                    <a:pt x="2952328" y="840090"/>
                  </a:lnTo>
                  <a:lnTo>
                    <a:pt x="2946326" y="884756"/>
                  </a:lnTo>
                  <a:lnTo>
                    <a:pt x="2929388" y="924893"/>
                  </a:lnTo>
                  <a:lnTo>
                    <a:pt x="2903115" y="958899"/>
                  </a:lnTo>
                  <a:lnTo>
                    <a:pt x="2869109" y="985172"/>
                  </a:lnTo>
                  <a:lnTo>
                    <a:pt x="2828972" y="1002110"/>
                  </a:lnTo>
                  <a:lnTo>
                    <a:pt x="2784306" y="1008112"/>
                  </a:lnTo>
                  <a:lnTo>
                    <a:pt x="168021" y="1008112"/>
                  </a:lnTo>
                  <a:lnTo>
                    <a:pt x="123354" y="1002110"/>
                  </a:lnTo>
                  <a:lnTo>
                    <a:pt x="83217" y="985172"/>
                  </a:lnTo>
                  <a:lnTo>
                    <a:pt x="49212" y="958899"/>
                  </a:lnTo>
                  <a:lnTo>
                    <a:pt x="22939" y="924893"/>
                  </a:lnTo>
                  <a:lnTo>
                    <a:pt x="6001" y="884756"/>
                  </a:lnTo>
                  <a:lnTo>
                    <a:pt x="0" y="840090"/>
                  </a:lnTo>
                  <a:lnTo>
                    <a:pt x="0" y="16802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426515" y="5144516"/>
            <a:ext cx="152590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6195" marR="5080" indent="-24130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Level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support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(teacher,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peers)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393682" y="1334418"/>
            <a:ext cx="3253104" cy="1021080"/>
            <a:chOff x="7393682" y="1334418"/>
            <a:chExt cx="3253104" cy="1021080"/>
          </a:xfrm>
        </p:grpSpPr>
        <p:sp>
          <p:nvSpPr>
            <p:cNvPr id="24" name="object 24"/>
            <p:cNvSpPr/>
            <p:nvPr/>
          </p:nvSpPr>
          <p:spPr>
            <a:xfrm>
              <a:off x="7400032" y="1340768"/>
              <a:ext cx="3240405" cy="1008380"/>
            </a:xfrm>
            <a:custGeom>
              <a:avLst/>
              <a:gdLst/>
              <a:ahLst/>
              <a:cxnLst/>
              <a:rect l="l" t="t" r="r" b="b"/>
              <a:pathLst>
                <a:path w="3240404" h="1008380">
                  <a:moveTo>
                    <a:pt x="3072338" y="0"/>
                  </a:moveTo>
                  <a:lnTo>
                    <a:pt x="168021" y="0"/>
                  </a:lnTo>
                  <a:lnTo>
                    <a:pt x="123354" y="6001"/>
                  </a:lnTo>
                  <a:lnTo>
                    <a:pt x="83217" y="22939"/>
                  </a:lnTo>
                  <a:lnTo>
                    <a:pt x="49211" y="49212"/>
                  </a:lnTo>
                  <a:lnTo>
                    <a:pt x="22939" y="83217"/>
                  </a:lnTo>
                  <a:lnTo>
                    <a:pt x="6001" y="123354"/>
                  </a:lnTo>
                  <a:lnTo>
                    <a:pt x="0" y="168021"/>
                  </a:lnTo>
                  <a:lnTo>
                    <a:pt x="0" y="840091"/>
                  </a:lnTo>
                  <a:lnTo>
                    <a:pt x="6001" y="884757"/>
                  </a:lnTo>
                  <a:lnTo>
                    <a:pt x="22939" y="924894"/>
                  </a:lnTo>
                  <a:lnTo>
                    <a:pt x="49211" y="958899"/>
                  </a:lnTo>
                  <a:lnTo>
                    <a:pt x="83217" y="985172"/>
                  </a:lnTo>
                  <a:lnTo>
                    <a:pt x="123354" y="1002110"/>
                  </a:lnTo>
                  <a:lnTo>
                    <a:pt x="168021" y="1008112"/>
                  </a:lnTo>
                  <a:lnTo>
                    <a:pt x="3072338" y="1008112"/>
                  </a:lnTo>
                  <a:lnTo>
                    <a:pt x="3117004" y="1002110"/>
                  </a:lnTo>
                  <a:lnTo>
                    <a:pt x="3157141" y="985172"/>
                  </a:lnTo>
                  <a:lnTo>
                    <a:pt x="3191146" y="958899"/>
                  </a:lnTo>
                  <a:lnTo>
                    <a:pt x="3217419" y="924894"/>
                  </a:lnTo>
                  <a:lnTo>
                    <a:pt x="3234357" y="884757"/>
                  </a:lnTo>
                  <a:lnTo>
                    <a:pt x="3240359" y="840091"/>
                  </a:lnTo>
                  <a:lnTo>
                    <a:pt x="3240359" y="168021"/>
                  </a:lnTo>
                  <a:lnTo>
                    <a:pt x="3234357" y="123354"/>
                  </a:lnTo>
                  <a:lnTo>
                    <a:pt x="3217419" y="83217"/>
                  </a:lnTo>
                  <a:lnTo>
                    <a:pt x="3191146" y="49212"/>
                  </a:lnTo>
                  <a:lnTo>
                    <a:pt x="3157141" y="22939"/>
                  </a:lnTo>
                  <a:lnTo>
                    <a:pt x="3117004" y="6001"/>
                  </a:lnTo>
                  <a:lnTo>
                    <a:pt x="3072338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00032" y="1340768"/>
              <a:ext cx="3240405" cy="1008380"/>
            </a:xfrm>
            <a:custGeom>
              <a:avLst/>
              <a:gdLst/>
              <a:ahLst/>
              <a:cxnLst/>
              <a:rect l="l" t="t" r="r" b="b"/>
              <a:pathLst>
                <a:path w="3240404" h="1008380">
                  <a:moveTo>
                    <a:pt x="0" y="168021"/>
                  </a:moveTo>
                  <a:lnTo>
                    <a:pt x="6001" y="123354"/>
                  </a:lnTo>
                  <a:lnTo>
                    <a:pt x="22939" y="83217"/>
                  </a:lnTo>
                  <a:lnTo>
                    <a:pt x="49212" y="49212"/>
                  </a:lnTo>
                  <a:lnTo>
                    <a:pt x="83217" y="22939"/>
                  </a:lnTo>
                  <a:lnTo>
                    <a:pt x="123354" y="6001"/>
                  </a:lnTo>
                  <a:lnTo>
                    <a:pt x="168021" y="0"/>
                  </a:lnTo>
                  <a:lnTo>
                    <a:pt x="3072339" y="0"/>
                  </a:lnTo>
                  <a:lnTo>
                    <a:pt x="3117005" y="6001"/>
                  </a:lnTo>
                  <a:lnTo>
                    <a:pt x="3157142" y="22939"/>
                  </a:lnTo>
                  <a:lnTo>
                    <a:pt x="3191147" y="49212"/>
                  </a:lnTo>
                  <a:lnTo>
                    <a:pt x="3217420" y="83217"/>
                  </a:lnTo>
                  <a:lnTo>
                    <a:pt x="3234358" y="123354"/>
                  </a:lnTo>
                  <a:lnTo>
                    <a:pt x="3240360" y="168021"/>
                  </a:lnTo>
                  <a:lnTo>
                    <a:pt x="3240360" y="840090"/>
                  </a:lnTo>
                  <a:lnTo>
                    <a:pt x="3234358" y="884757"/>
                  </a:lnTo>
                  <a:lnTo>
                    <a:pt x="3217420" y="924894"/>
                  </a:lnTo>
                  <a:lnTo>
                    <a:pt x="3191147" y="958899"/>
                  </a:lnTo>
                  <a:lnTo>
                    <a:pt x="3157142" y="985172"/>
                  </a:lnTo>
                  <a:lnTo>
                    <a:pt x="3117005" y="1002110"/>
                  </a:lnTo>
                  <a:lnTo>
                    <a:pt x="3072339" y="1008112"/>
                  </a:lnTo>
                  <a:lnTo>
                    <a:pt x="168021" y="1008112"/>
                  </a:lnTo>
                  <a:lnTo>
                    <a:pt x="123354" y="1002110"/>
                  </a:lnTo>
                  <a:lnTo>
                    <a:pt x="83217" y="985172"/>
                  </a:lnTo>
                  <a:lnTo>
                    <a:pt x="49212" y="958899"/>
                  </a:lnTo>
                  <a:lnTo>
                    <a:pt x="22939" y="924894"/>
                  </a:lnTo>
                  <a:lnTo>
                    <a:pt x="6001" y="884757"/>
                  </a:lnTo>
                  <a:lnTo>
                    <a:pt x="0" y="840090"/>
                  </a:lnTo>
                  <a:lnTo>
                    <a:pt x="0" y="168021"/>
                  </a:lnTo>
                  <a:close/>
                </a:path>
              </a:pathLst>
            </a:custGeom>
            <a:ln w="12700">
              <a:solidFill>
                <a:srgbClr val="7878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620037" y="1407667"/>
            <a:ext cx="2800350" cy="84581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60655" marR="153035" algn="ctr">
              <a:lnSpc>
                <a:spcPts val="2110"/>
              </a:lnSpc>
              <a:spcBef>
                <a:spcPts val="21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Presentation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and access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material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125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(multiple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channels,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handouts)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367807" y="1838473"/>
            <a:ext cx="4658995" cy="3469640"/>
            <a:chOff x="4367807" y="1838473"/>
            <a:chExt cx="4658995" cy="3469640"/>
          </a:xfrm>
        </p:grpSpPr>
        <p:sp>
          <p:nvSpPr>
            <p:cNvPr id="28" name="object 28"/>
            <p:cNvSpPr/>
            <p:nvPr/>
          </p:nvSpPr>
          <p:spPr>
            <a:xfrm>
              <a:off x="4583831" y="1844823"/>
              <a:ext cx="1296670" cy="720090"/>
            </a:xfrm>
            <a:custGeom>
              <a:avLst/>
              <a:gdLst/>
              <a:ahLst/>
              <a:cxnLst/>
              <a:rect l="l" t="t" r="r" b="b"/>
              <a:pathLst>
                <a:path w="1296670" h="720089">
                  <a:moveTo>
                    <a:pt x="0" y="0"/>
                  </a:moveTo>
                  <a:lnTo>
                    <a:pt x="1296144" y="72008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112223" y="2348880"/>
              <a:ext cx="908050" cy="792480"/>
            </a:xfrm>
            <a:custGeom>
              <a:avLst/>
              <a:gdLst/>
              <a:ahLst/>
              <a:cxnLst/>
              <a:rect l="l" t="t" r="r" b="b"/>
              <a:pathLst>
                <a:path w="908050" h="792480">
                  <a:moveTo>
                    <a:pt x="907988" y="0"/>
                  </a:moveTo>
                  <a:lnTo>
                    <a:pt x="0" y="79208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896199" y="4005063"/>
              <a:ext cx="504190" cy="864235"/>
            </a:xfrm>
            <a:custGeom>
              <a:avLst/>
              <a:gdLst/>
              <a:ahLst/>
              <a:cxnLst/>
              <a:rect l="l" t="t" r="r" b="b"/>
              <a:pathLst>
                <a:path w="504190" h="864235">
                  <a:moveTo>
                    <a:pt x="0" y="0"/>
                  </a:moveTo>
                  <a:lnTo>
                    <a:pt x="504056" y="86409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27847" y="4221087"/>
              <a:ext cx="1152525" cy="1080135"/>
            </a:xfrm>
            <a:custGeom>
              <a:avLst/>
              <a:gdLst/>
              <a:ahLst/>
              <a:cxnLst/>
              <a:rect l="l" t="t" r="r" b="b"/>
              <a:pathLst>
                <a:path w="1152525" h="1080135">
                  <a:moveTo>
                    <a:pt x="1152128" y="0"/>
                  </a:moveTo>
                  <a:lnTo>
                    <a:pt x="0" y="108012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67807" y="3789040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792088" y="0"/>
                  </a:moveTo>
                  <a:lnTo>
                    <a:pt x="0" y="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62178" y="685377"/>
            <a:ext cx="5942965" cy="5942965"/>
            <a:chOff x="3162178" y="685377"/>
            <a:chExt cx="5942965" cy="5942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6872" y="691727"/>
              <a:ext cx="5937504" cy="474397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68528" y="691727"/>
              <a:ext cx="5930265" cy="4744085"/>
            </a:xfrm>
            <a:custGeom>
              <a:avLst/>
              <a:gdLst/>
              <a:ahLst/>
              <a:cxnLst/>
              <a:rect l="l" t="t" r="r" b="b"/>
              <a:pathLst>
                <a:path w="5930265" h="4744085">
                  <a:moveTo>
                    <a:pt x="0" y="0"/>
                  </a:moveTo>
                  <a:lnTo>
                    <a:pt x="5929971" y="0"/>
                  </a:lnTo>
                  <a:lnTo>
                    <a:pt x="5929971" y="4743977"/>
                  </a:lnTo>
                  <a:lnTo>
                    <a:pt x="0" y="474397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02225" y="4783645"/>
              <a:ext cx="5278120" cy="1838325"/>
            </a:xfrm>
            <a:custGeom>
              <a:avLst/>
              <a:gdLst/>
              <a:ahLst/>
              <a:cxnLst/>
              <a:rect l="l" t="t" r="r" b="b"/>
              <a:pathLst>
                <a:path w="5278120" h="1838325">
                  <a:moveTo>
                    <a:pt x="3707565" y="0"/>
                  </a:moveTo>
                  <a:lnTo>
                    <a:pt x="3078642" y="177660"/>
                  </a:lnTo>
                  <a:lnTo>
                    <a:pt x="0" y="177660"/>
                  </a:lnTo>
                  <a:lnTo>
                    <a:pt x="0" y="1838052"/>
                  </a:lnTo>
                  <a:lnTo>
                    <a:pt x="5277672" y="1838052"/>
                  </a:lnTo>
                  <a:lnTo>
                    <a:pt x="5277672" y="177660"/>
                  </a:lnTo>
                  <a:lnTo>
                    <a:pt x="4398060" y="177660"/>
                  </a:lnTo>
                  <a:lnTo>
                    <a:pt x="370756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02225" y="4783645"/>
              <a:ext cx="5278120" cy="1838325"/>
            </a:xfrm>
            <a:custGeom>
              <a:avLst/>
              <a:gdLst/>
              <a:ahLst/>
              <a:cxnLst/>
              <a:rect l="l" t="t" r="r" b="b"/>
              <a:pathLst>
                <a:path w="5278120" h="1838325">
                  <a:moveTo>
                    <a:pt x="0" y="177660"/>
                  </a:moveTo>
                  <a:lnTo>
                    <a:pt x="3078643" y="177660"/>
                  </a:lnTo>
                  <a:lnTo>
                    <a:pt x="3707566" y="0"/>
                  </a:lnTo>
                  <a:lnTo>
                    <a:pt x="4398061" y="177660"/>
                  </a:lnTo>
                  <a:lnTo>
                    <a:pt x="5277674" y="177660"/>
                  </a:lnTo>
                  <a:lnTo>
                    <a:pt x="5277674" y="454392"/>
                  </a:lnTo>
                  <a:lnTo>
                    <a:pt x="5277674" y="869490"/>
                  </a:lnTo>
                  <a:lnTo>
                    <a:pt x="5277674" y="1838052"/>
                  </a:lnTo>
                  <a:lnTo>
                    <a:pt x="4398061" y="1838052"/>
                  </a:lnTo>
                  <a:lnTo>
                    <a:pt x="3078643" y="1838052"/>
                  </a:lnTo>
                  <a:lnTo>
                    <a:pt x="0" y="1838052"/>
                  </a:lnTo>
                  <a:lnTo>
                    <a:pt x="0" y="869490"/>
                  </a:lnTo>
                  <a:lnTo>
                    <a:pt x="0" y="454392"/>
                  </a:lnTo>
                  <a:lnTo>
                    <a:pt x="0" y="1776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80532" y="5117592"/>
            <a:ext cx="4921250" cy="122364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34645" marR="5080" indent="-322580">
              <a:lnSpc>
                <a:spcPts val="4510"/>
              </a:lnSpc>
              <a:spcBef>
                <a:spcPts val="590"/>
              </a:spcBef>
            </a:pPr>
            <a:r>
              <a:rPr sz="4100" spc="-5" dirty="0">
                <a:solidFill>
                  <a:srgbClr val="FFFFFF"/>
                </a:solidFill>
                <a:latin typeface="Calibri"/>
                <a:cs typeface="Calibri"/>
              </a:rPr>
              <a:t>Learning </a:t>
            </a:r>
            <a:r>
              <a:rPr sz="4100" spc="-25" dirty="0">
                <a:solidFill>
                  <a:srgbClr val="FFFFFF"/>
                </a:solidFill>
                <a:latin typeface="Calibri"/>
                <a:cs typeface="Calibri"/>
              </a:rPr>
              <a:t>strategies </a:t>
            </a: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4100" spc="-9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spc="-10" dirty="0">
                <a:solidFill>
                  <a:srgbClr val="FFFFFF"/>
                </a:solidFill>
                <a:latin typeface="Calibri"/>
                <a:cs typeface="Calibri"/>
              </a:rPr>
              <a:t>teaching</a:t>
            </a:r>
            <a:r>
              <a:rPr sz="4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spc="-5" dirty="0">
                <a:solidFill>
                  <a:srgbClr val="FFFFFF"/>
                </a:solidFill>
                <a:latin typeface="Calibri"/>
                <a:cs typeface="Calibri"/>
              </a:rPr>
              <a:t>techniques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55297" y="242315"/>
            <a:ext cx="33635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Roadmap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to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success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1822196"/>
            <a:ext cx="3582670" cy="273812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marR="5080">
              <a:lnSpc>
                <a:spcPct val="90300"/>
              </a:lnSpc>
              <a:spcBef>
                <a:spcPts val="655"/>
              </a:spcBef>
            </a:pPr>
            <a:r>
              <a:rPr sz="4800" dirty="0">
                <a:latin typeface="Calibri Light"/>
                <a:cs typeface="Calibri Light"/>
              </a:rPr>
              <a:t>Learning </a:t>
            </a:r>
            <a:r>
              <a:rPr sz="4800" spc="5" dirty="0">
                <a:latin typeface="Calibri Light"/>
                <a:cs typeface="Calibri Light"/>
              </a:rPr>
              <a:t> </a:t>
            </a:r>
            <a:r>
              <a:rPr sz="4800" spc="-30" dirty="0">
                <a:latin typeface="Calibri Light"/>
                <a:cs typeface="Calibri Light"/>
              </a:rPr>
              <a:t>strategies</a:t>
            </a:r>
            <a:r>
              <a:rPr sz="4800" spc="-5" dirty="0">
                <a:latin typeface="Calibri Light"/>
                <a:cs typeface="Calibri Light"/>
              </a:rPr>
              <a:t> </a:t>
            </a:r>
            <a:r>
              <a:rPr sz="4800" dirty="0">
                <a:latin typeface="Calibri Light"/>
                <a:cs typeface="Calibri Light"/>
              </a:rPr>
              <a:t>– </a:t>
            </a:r>
            <a:r>
              <a:rPr sz="4800" spc="5" dirty="0">
                <a:latin typeface="Calibri Light"/>
                <a:cs typeface="Calibri Light"/>
              </a:rPr>
              <a:t> </a:t>
            </a:r>
            <a:r>
              <a:rPr sz="4800" dirty="0">
                <a:latin typeface="Calibri Light"/>
                <a:cs typeface="Calibri Light"/>
              </a:rPr>
              <a:t>S</a:t>
            </a:r>
            <a:r>
              <a:rPr sz="4800" spc="5" dirty="0">
                <a:latin typeface="Calibri Light"/>
                <a:cs typeface="Calibri Light"/>
              </a:rPr>
              <a:t>e</a:t>
            </a:r>
            <a:r>
              <a:rPr sz="4800" dirty="0">
                <a:latin typeface="Calibri Light"/>
                <a:cs typeface="Calibri Light"/>
              </a:rPr>
              <a:t>l</a:t>
            </a:r>
            <a:r>
              <a:rPr sz="4800" spc="-140" dirty="0">
                <a:latin typeface="Calibri Light"/>
                <a:cs typeface="Calibri Light"/>
              </a:rPr>
              <a:t>f</a:t>
            </a:r>
            <a:r>
              <a:rPr sz="4800" spc="5" dirty="0">
                <a:latin typeface="Calibri Light"/>
                <a:cs typeface="Calibri Light"/>
              </a:rPr>
              <a:t>-</a:t>
            </a:r>
            <a:r>
              <a:rPr sz="4800" spc="-75" dirty="0">
                <a:latin typeface="Calibri Light"/>
                <a:cs typeface="Calibri Light"/>
              </a:rPr>
              <a:t>r</a:t>
            </a:r>
            <a:r>
              <a:rPr sz="4800" spc="5" dirty="0">
                <a:latin typeface="Calibri Light"/>
                <a:cs typeface="Calibri Light"/>
              </a:rPr>
              <a:t>e</a:t>
            </a:r>
            <a:r>
              <a:rPr sz="4800" dirty="0">
                <a:latin typeface="Calibri Light"/>
                <a:cs typeface="Calibri Light"/>
              </a:rPr>
              <a:t>g</a:t>
            </a:r>
            <a:r>
              <a:rPr sz="4800" spc="5" dirty="0">
                <a:latin typeface="Calibri Light"/>
                <a:cs typeface="Calibri Light"/>
              </a:rPr>
              <a:t>u</a:t>
            </a:r>
            <a:r>
              <a:rPr sz="4800" dirty="0">
                <a:latin typeface="Calibri Light"/>
                <a:cs typeface="Calibri Light"/>
              </a:rPr>
              <a:t>l</a:t>
            </a:r>
            <a:r>
              <a:rPr sz="4800" spc="-45" dirty="0">
                <a:latin typeface="Calibri Light"/>
                <a:cs typeface="Calibri Light"/>
              </a:rPr>
              <a:t>a</a:t>
            </a:r>
            <a:r>
              <a:rPr sz="4800" spc="-5" dirty="0">
                <a:latin typeface="Calibri Light"/>
                <a:cs typeface="Calibri Light"/>
              </a:rPr>
              <a:t>t</a:t>
            </a:r>
            <a:r>
              <a:rPr sz="4800" dirty="0">
                <a:latin typeface="Calibri Light"/>
                <a:cs typeface="Calibri Light"/>
              </a:rPr>
              <a:t>i</a:t>
            </a:r>
            <a:r>
              <a:rPr sz="4800" spc="-5" dirty="0">
                <a:latin typeface="Calibri Light"/>
                <a:cs typeface="Calibri Light"/>
              </a:rPr>
              <a:t>o</a:t>
            </a:r>
            <a:r>
              <a:rPr sz="4800" dirty="0">
                <a:latin typeface="Calibri Light"/>
                <a:cs typeface="Calibri Light"/>
              </a:rPr>
              <a:t>n  </a:t>
            </a:r>
            <a:r>
              <a:rPr sz="4800" spc="-5" dirty="0">
                <a:latin typeface="Calibri Light"/>
                <a:cs typeface="Calibri Light"/>
              </a:rPr>
              <a:t>of </a:t>
            </a:r>
            <a:r>
              <a:rPr sz="4800" dirty="0">
                <a:latin typeface="Calibri Light"/>
                <a:cs typeface="Calibri Light"/>
              </a:rPr>
              <a:t>learning</a:t>
            </a:r>
            <a:endParaRPr sz="48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66985" y="306528"/>
            <a:ext cx="6588759" cy="1330325"/>
            <a:chOff x="5166985" y="306528"/>
            <a:chExt cx="6588759" cy="1330325"/>
          </a:xfrm>
        </p:grpSpPr>
        <p:sp>
          <p:nvSpPr>
            <p:cNvPr id="4" name="object 4"/>
            <p:cNvSpPr/>
            <p:nvPr/>
          </p:nvSpPr>
          <p:spPr>
            <a:xfrm>
              <a:off x="5166985" y="306528"/>
              <a:ext cx="6588759" cy="1330325"/>
            </a:xfrm>
            <a:custGeom>
              <a:avLst/>
              <a:gdLst/>
              <a:ahLst/>
              <a:cxnLst/>
              <a:rect l="l" t="t" r="r" b="b"/>
              <a:pathLst>
                <a:path w="6588759" h="1330325">
                  <a:moveTo>
                    <a:pt x="6455685" y="0"/>
                  </a:moveTo>
                  <a:lnTo>
                    <a:pt x="133005" y="0"/>
                  </a:lnTo>
                  <a:lnTo>
                    <a:pt x="90965" y="6780"/>
                  </a:lnTo>
                  <a:lnTo>
                    <a:pt x="54454" y="25662"/>
                  </a:lnTo>
                  <a:lnTo>
                    <a:pt x="25662" y="54454"/>
                  </a:lnTo>
                  <a:lnTo>
                    <a:pt x="6780" y="90966"/>
                  </a:lnTo>
                  <a:lnTo>
                    <a:pt x="0" y="133007"/>
                  </a:lnTo>
                  <a:lnTo>
                    <a:pt x="0" y="1197066"/>
                  </a:lnTo>
                  <a:lnTo>
                    <a:pt x="6780" y="1239107"/>
                  </a:lnTo>
                  <a:lnTo>
                    <a:pt x="25662" y="1275618"/>
                  </a:lnTo>
                  <a:lnTo>
                    <a:pt x="54454" y="1304410"/>
                  </a:lnTo>
                  <a:lnTo>
                    <a:pt x="90965" y="1323292"/>
                  </a:lnTo>
                  <a:lnTo>
                    <a:pt x="133005" y="1330073"/>
                  </a:lnTo>
                  <a:lnTo>
                    <a:pt x="6455685" y="1330073"/>
                  </a:lnTo>
                  <a:lnTo>
                    <a:pt x="6497725" y="1323292"/>
                  </a:lnTo>
                  <a:lnTo>
                    <a:pt x="6534236" y="1304410"/>
                  </a:lnTo>
                  <a:lnTo>
                    <a:pt x="6563028" y="1275618"/>
                  </a:lnTo>
                  <a:lnTo>
                    <a:pt x="6581910" y="1239107"/>
                  </a:lnTo>
                  <a:lnTo>
                    <a:pt x="6588691" y="1197066"/>
                  </a:lnTo>
                  <a:lnTo>
                    <a:pt x="6588691" y="133007"/>
                  </a:lnTo>
                  <a:lnTo>
                    <a:pt x="6581910" y="90966"/>
                  </a:lnTo>
                  <a:lnTo>
                    <a:pt x="6563028" y="54454"/>
                  </a:lnTo>
                  <a:lnTo>
                    <a:pt x="6534236" y="25662"/>
                  </a:lnTo>
                  <a:lnTo>
                    <a:pt x="6497725" y="6780"/>
                  </a:lnTo>
                  <a:lnTo>
                    <a:pt x="6455685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5544" y="670560"/>
              <a:ext cx="600455" cy="60045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525190" y="604011"/>
            <a:ext cx="2433955" cy="7054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25"/>
              </a:spcBef>
            </a:pPr>
            <a:r>
              <a:rPr sz="2200" dirty="0">
                <a:latin typeface="Calibri"/>
                <a:cs typeface="Calibri"/>
              </a:rPr>
              <a:t>Planning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learning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process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90100" y="223011"/>
            <a:ext cx="678180" cy="136969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ct val="137100"/>
              </a:lnSpc>
              <a:spcBef>
                <a:spcPts val="155"/>
              </a:spcBef>
            </a:pPr>
            <a:r>
              <a:rPr sz="1600" spc="-5" dirty="0">
                <a:latin typeface="Calibri"/>
                <a:cs typeface="Calibri"/>
              </a:rPr>
              <a:t>What? </a:t>
            </a:r>
            <a:r>
              <a:rPr sz="1600" dirty="0">
                <a:latin typeface="Calibri"/>
                <a:cs typeface="Calibri"/>
              </a:rPr>
              <a:t> When? 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</a:t>
            </a:r>
            <a:r>
              <a:rPr sz="1600" spc="-25" dirty="0">
                <a:latin typeface="Calibri"/>
                <a:cs typeface="Calibri"/>
              </a:rPr>
              <a:t>r</a:t>
            </a:r>
            <a:r>
              <a:rPr sz="1600" dirty="0">
                <a:latin typeface="Calibri"/>
                <a:cs typeface="Calibri"/>
              </a:rPr>
              <a:t>e?  </a:t>
            </a:r>
            <a:r>
              <a:rPr sz="1600" spc="-5" dirty="0">
                <a:latin typeface="Calibri"/>
                <a:cs typeface="Calibri"/>
              </a:rPr>
              <a:t>How?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166985" y="1908427"/>
            <a:ext cx="6588759" cy="1087755"/>
            <a:chOff x="5166985" y="1908427"/>
            <a:chExt cx="6588759" cy="1087755"/>
          </a:xfrm>
        </p:grpSpPr>
        <p:sp>
          <p:nvSpPr>
            <p:cNvPr id="9" name="object 9"/>
            <p:cNvSpPr/>
            <p:nvPr/>
          </p:nvSpPr>
          <p:spPr>
            <a:xfrm>
              <a:off x="5166985" y="1908427"/>
              <a:ext cx="6588759" cy="1087755"/>
            </a:xfrm>
            <a:custGeom>
              <a:avLst/>
              <a:gdLst/>
              <a:ahLst/>
              <a:cxnLst/>
              <a:rect l="l" t="t" r="r" b="b"/>
              <a:pathLst>
                <a:path w="6588759" h="1087755">
                  <a:moveTo>
                    <a:pt x="6479960" y="0"/>
                  </a:moveTo>
                  <a:lnTo>
                    <a:pt x="108731" y="0"/>
                  </a:lnTo>
                  <a:lnTo>
                    <a:pt x="66407" y="8544"/>
                  </a:lnTo>
                  <a:lnTo>
                    <a:pt x="31846" y="31846"/>
                  </a:lnTo>
                  <a:lnTo>
                    <a:pt x="8544" y="66407"/>
                  </a:lnTo>
                  <a:lnTo>
                    <a:pt x="0" y="108731"/>
                  </a:lnTo>
                  <a:lnTo>
                    <a:pt x="0" y="978569"/>
                  </a:lnTo>
                  <a:lnTo>
                    <a:pt x="8544" y="1020892"/>
                  </a:lnTo>
                  <a:lnTo>
                    <a:pt x="31846" y="1055453"/>
                  </a:lnTo>
                  <a:lnTo>
                    <a:pt x="66407" y="1078755"/>
                  </a:lnTo>
                  <a:lnTo>
                    <a:pt x="108731" y="1087300"/>
                  </a:lnTo>
                  <a:lnTo>
                    <a:pt x="6479960" y="1087300"/>
                  </a:lnTo>
                  <a:lnTo>
                    <a:pt x="6522283" y="1078755"/>
                  </a:lnTo>
                  <a:lnTo>
                    <a:pt x="6556844" y="1055453"/>
                  </a:lnTo>
                  <a:lnTo>
                    <a:pt x="6580146" y="1020892"/>
                  </a:lnTo>
                  <a:lnTo>
                    <a:pt x="6588691" y="978569"/>
                  </a:lnTo>
                  <a:lnTo>
                    <a:pt x="6588691" y="108731"/>
                  </a:lnTo>
                  <a:lnTo>
                    <a:pt x="6580146" y="66407"/>
                  </a:lnTo>
                  <a:lnTo>
                    <a:pt x="6556844" y="31846"/>
                  </a:lnTo>
                  <a:lnTo>
                    <a:pt x="6522283" y="8544"/>
                  </a:lnTo>
                  <a:lnTo>
                    <a:pt x="6479960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5544" y="2151887"/>
              <a:ext cx="600455" cy="60045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525190" y="2256028"/>
            <a:ext cx="233108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Calibri"/>
                <a:cs typeface="Calibri"/>
              </a:rPr>
              <a:t>Regulating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attention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90100" y="2301747"/>
            <a:ext cx="17659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Pomodoro</a:t>
            </a:r>
            <a:r>
              <a:rPr sz="1600" u="sng" spc="-6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 </a:t>
            </a:r>
            <a:r>
              <a:rPr sz="1600" u="sng" spc="-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technique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166985" y="3267553"/>
            <a:ext cx="6588759" cy="1570990"/>
            <a:chOff x="5166985" y="3267553"/>
            <a:chExt cx="6588759" cy="1570990"/>
          </a:xfrm>
        </p:grpSpPr>
        <p:sp>
          <p:nvSpPr>
            <p:cNvPr id="14" name="object 14"/>
            <p:cNvSpPr/>
            <p:nvPr/>
          </p:nvSpPr>
          <p:spPr>
            <a:xfrm>
              <a:off x="5166985" y="3267553"/>
              <a:ext cx="6588759" cy="1570990"/>
            </a:xfrm>
            <a:custGeom>
              <a:avLst/>
              <a:gdLst/>
              <a:ahLst/>
              <a:cxnLst/>
              <a:rect l="l" t="t" r="r" b="b"/>
              <a:pathLst>
                <a:path w="6588759" h="1570989">
                  <a:moveTo>
                    <a:pt x="6431619" y="0"/>
                  </a:moveTo>
                  <a:lnTo>
                    <a:pt x="157072" y="0"/>
                  </a:lnTo>
                  <a:lnTo>
                    <a:pt x="107425" y="8007"/>
                  </a:lnTo>
                  <a:lnTo>
                    <a:pt x="64307" y="30305"/>
                  </a:lnTo>
                  <a:lnTo>
                    <a:pt x="30305" y="64307"/>
                  </a:lnTo>
                  <a:lnTo>
                    <a:pt x="8007" y="107425"/>
                  </a:lnTo>
                  <a:lnTo>
                    <a:pt x="0" y="157072"/>
                  </a:lnTo>
                  <a:lnTo>
                    <a:pt x="0" y="1413640"/>
                  </a:lnTo>
                  <a:lnTo>
                    <a:pt x="8007" y="1463287"/>
                  </a:lnTo>
                  <a:lnTo>
                    <a:pt x="30305" y="1506406"/>
                  </a:lnTo>
                  <a:lnTo>
                    <a:pt x="64307" y="1540408"/>
                  </a:lnTo>
                  <a:lnTo>
                    <a:pt x="107425" y="1562706"/>
                  </a:lnTo>
                  <a:lnTo>
                    <a:pt x="157072" y="1570714"/>
                  </a:lnTo>
                  <a:lnTo>
                    <a:pt x="6431619" y="1570714"/>
                  </a:lnTo>
                  <a:lnTo>
                    <a:pt x="6481266" y="1562706"/>
                  </a:lnTo>
                  <a:lnTo>
                    <a:pt x="6524383" y="1540408"/>
                  </a:lnTo>
                  <a:lnTo>
                    <a:pt x="6558385" y="1506406"/>
                  </a:lnTo>
                  <a:lnTo>
                    <a:pt x="6580683" y="1463287"/>
                  </a:lnTo>
                  <a:lnTo>
                    <a:pt x="6588691" y="1413640"/>
                  </a:lnTo>
                  <a:lnTo>
                    <a:pt x="6588691" y="157072"/>
                  </a:lnTo>
                  <a:lnTo>
                    <a:pt x="6580683" y="107425"/>
                  </a:lnTo>
                  <a:lnTo>
                    <a:pt x="6558385" y="64307"/>
                  </a:lnTo>
                  <a:lnTo>
                    <a:pt x="6524383" y="30305"/>
                  </a:lnTo>
                  <a:lnTo>
                    <a:pt x="6481266" y="8007"/>
                  </a:lnTo>
                  <a:lnTo>
                    <a:pt x="6431619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5544" y="3752087"/>
              <a:ext cx="600455" cy="60045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525190" y="3685540"/>
            <a:ext cx="2646680" cy="7054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25"/>
              </a:spcBef>
            </a:pPr>
            <a:r>
              <a:rPr sz="2200" spc="-10" dirty="0">
                <a:latin typeface="Calibri"/>
                <a:cs typeface="Calibri"/>
              </a:rPr>
              <a:t>Regulating feelings </a:t>
            </a:r>
            <a:r>
              <a:rPr sz="2200" spc="-5" dirty="0">
                <a:latin typeface="Calibri"/>
                <a:cs typeface="Calibri"/>
              </a:rPr>
              <a:t>and </a:t>
            </a:r>
            <a:r>
              <a:rPr sz="2200" spc="-49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motivation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0100" y="3219195"/>
            <a:ext cx="2072005" cy="154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300"/>
              </a:lnSpc>
              <a:spcBef>
                <a:spcPts val="100"/>
              </a:spcBef>
            </a:pPr>
            <a:r>
              <a:rPr sz="1600" spc="-5" dirty="0">
                <a:latin typeface="Calibri"/>
                <a:cs typeface="Calibri"/>
              </a:rPr>
              <a:t>Visualize success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Rewarding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success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899"/>
              </a:lnSpc>
              <a:spcBef>
                <a:spcPts val="635"/>
              </a:spcBef>
            </a:pPr>
            <a:r>
              <a:rPr sz="1600" spc="-15" dirty="0">
                <a:latin typeface="Calibri"/>
                <a:cs typeface="Calibri"/>
              </a:rPr>
              <a:t>Mistakes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failures are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part </a:t>
            </a:r>
            <a:r>
              <a:rPr sz="1600" dirty="0">
                <a:latin typeface="Calibri"/>
                <a:cs typeface="Calibri"/>
              </a:rPr>
              <a:t>of the </a:t>
            </a:r>
            <a:r>
              <a:rPr sz="1600" spc="-5" dirty="0">
                <a:latin typeface="Calibri"/>
                <a:cs typeface="Calibri"/>
              </a:rPr>
              <a:t>learning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process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166985" y="5110093"/>
            <a:ext cx="6588759" cy="1087755"/>
            <a:chOff x="5166985" y="5110093"/>
            <a:chExt cx="6588759" cy="1087755"/>
          </a:xfrm>
        </p:grpSpPr>
        <p:sp>
          <p:nvSpPr>
            <p:cNvPr id="19" name="object 19"/>
            <p:cNvSpPr/>
            <p:nvPr/>
          </p:nvSpPr>
          <p:spPr>
            <a:xfrm>
              <a:off x="5166985" y="5110093"/>
              <a:ext cx="6588759" cy="1087755"/>
            </a:xfrm>
            <a:custGeom>
              <a:avLst/>
              <a:gdLst/>
              <a:ahLst/>
              <a:cxnLst/>
              <a:rect l="l" t="t" r="r" b="b"/>
              <a:pathLst>
                <a:path w="6588759" h="1087754">
                  <a:moveTo>
                    <a:pt x="6479960" y="0"/>
                  </a:moveTo>
                  <a:lnTo>
                    <a:pt x="108731" y="0"/>
                  </a:lnTo>
                  <a:lnTo>
                    <a:pt x="66407" y="8544"/>
                  </a:lnTo>
                  <a:lnTo>
                    <a:pt x="31846" y="31846"/>
                  </a:lnTo>
                  <a:lnTo>
                    <a:pt x="8544" y="66407"/>
                  </a:lnTo>
                  <a:lnTo>
                    <a:pt x="0" y="108731"/>
                  </a:lnTo>
                  <a:lnTo>
                    <a:pt x="0" y="978569"/>
                  </a:lnTo>
                  <a:lnTo>
                    <a:pt x="8544" y="1020892"/>
                  </a:lnTo>
                  <a:lnTo>
                    <a:pt x="31846" y="1055453"/>
                  </a:lnTo>
                  <a:lnTo>
                    <a:pt x="66407" y="1078755"/>
                  </a:lnTo>
                  <a:lnTo>
                    <a:pt x="108731" y="1087299"/>
                  </a:lnTo>
                  <a:lnTo>
                    <a:pt x="6479960" y="1087299"/>
                  </a:lnTo>
                  <a:lnTo>
                    <a:pt x="6522283" y="1078755"/>
                  </a:lnTo>
                  <a:lnTo>
                    <a:pt x="6556844" y="1055453"/>
                  </a:lnTo>
                  <a:lnTo>
                    <a:pt x="6580146" y="1020892"/>
                  </a:lnTo>
                  <a:lnTo>
                    <a:pt x="6588691" y="978569"/>
                  </a:lnTo>
                  <a:lnTo>
                    <a:pt x="6588691" y="108731"/>
                  </a:lnTo>
                  <a:lnTo>
                    <a:pt x="6580146" y="66407"/>
                  </a:lnTo>
                  <a:lnTo>
                    <a:pt x="6556844" y="31846"/>
                  </a:lnTo>
                  <a:lnTo>
                    <a:pt x="6522283" y="8544"/>
                  </a:lnTo>
                  <a:lnTo>
                    <a:pt x="6479960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95544" y="5352287"/>
              <a:ext cx="600455" cy="60350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525190" y="5456428"/>
            <a:ext cx="17081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Calibri"/>
                <a:cs typeface="Calibri"/>
              </a:rPr>
              <a:t>S</a:t>
            </a:r>
            <a:r>
              <a:rPr sz="2200" spc="-5" dirty="0">
                <a:latin typeface="Calibri"/>
                <a:cs typeface="Calibri"/>
              </a:rPr>
              <a:t>e</a:t>
            </a:r>
            <a:r>
              <a:rPr sz="2200" dirty="0">
                <a:latin typeface="Calibri"/>
                <a:cs typeface="Calibri"/>
              </a:rPr>
              <a:t>l</a:t>
            </a:r>
            <a:r>
              <a:rPr sz="2200" spc="-60" dirty="0">
                <a:latin typeface="Calibri"/>
                <a:cs typeface="Calibri"/>
              </a:rPr>
              <a:t>f</a:t>
            </a:r>
            <a:r>
              <a:rPr sz="2200" dirty="0">
                <a:latin typeface="Calibri"/>
                <a:cs typeface="Calibri"/>
              </a:rPr>
              <a:t>-</a:t>
            </a:r>
            <a:r>
              <a:rPr sz="2200" spc="-15" dirty="0">
                <a:latin typeface="Calibri"/>
                <a:cs typeface="Calibri"/>
              </a:rPr>
              <a:t>e</a:t>
            </a:r>
            <a:r>
              <a:rPr sz="2200" spc="-35" dirty="0">
                <a:latin typeface="Calibri"/>
                <a:cs typeface="Calibri"/>
              </a:rPr>
              <a:t>v</a:t>
            </a:r>
            <a:r>
              <a:rPr sz="2200" dirty="0">
                <a:latin typeface="Calibri"/>
                <a:cs typeface="Calibri"/>
              </a:rPr>
              <a:t>alu</a:t>
            </a:r>
            <a:r>
              <a:rPr sz="2200" spc="-25" dirty="0">
                <a:latin typeface="Calibri"/>
                <a:cs typeface="Calibri"/>
              </a:rPr>
              <a:t>a</a:t>
            </a:r>
            <a:r>
              <a:rPr sz="2200" dirty="0">
                <a:latin typeface="Calibri"/>
                <a:cs typeface="Calibri"/>
              </a:rPr>
              <a:t>ti</a:t>
            </a:r>
            <a:r>
              <a:rPr sz="2200" spc="-5" dirty="0">
                <a:latin typeface="Calibri"/>
                <a:cs typeface="Calibri"/>
              </a:rPr>
              <a:t>o</a:t>
            </a:r>
            <a:r>
              <a:rPr sz="2200" dirty="0">
                <a:latin typeface="Calibri"/>
                <a:cs typeface="Calibri"/>
              </a:rPr>
              <a:t>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90100" y="5193284"/>
            <a:ext cx="12617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900"/>
              </a:lnSpc>
              <a:spcBef>
                <a:spcPts val="100"/>
              </a:spcBef>
            </a:pPr>
            <a:r>
              <a:rPr sz="1800" spc="-50" dirty="0">
                <a:latin typeface="Calibri"/>
                <a:cs typeface="Calibri"/>
              </a:rPr>
              <a:t>Test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yourself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Diary,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journal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4592" y="81788"/>
            <a:ext cx="10073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Developing</a:t>
            </a:r>
            <a:r>
              <a:rPr sz="3600" spc="-5" dirty="0"/>
              <a:t> underlying</a:t>
            </a:r>
            <a:r>
              <a:rPr sz="3600" dirty="0"/>
              <a:t> spelling</a:t>
            </a:r>
            <a:r>
              <a:rPr sz="3600" spc="-5" dirty="0"/>
              <a:t> </a:t>
            </a:r>
            <a:r>
              <a:rPr sz="3600" dirty="0"/>
              <a:t>and</a:t>
            </a:r>
            <a:r>
              <a:rPr sz="3600" spc="5" dirty="0"/>
              <a:t> </a:t>
            </a:r>
            <a:r>
              <a:rPr sz="3600" spc="-10" dirty="0"/>
              <a:t>pronunciation</a:t>
            </a:r>
            <a:r>
              <a:rPr sz="3600" dirty="0"/>
              <a:t> skills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1518" y="6329375"/>
            <a:ext cx="3410482" cy="52862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4146" y="4114810"/>
            <a:ext cx="3864681" cy="200121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923278" y="1190094"/>
            <a:ext cx="9269095" cy="3693160"/>
            <a:chOff x="2923278" y="1190094"/>
            <a:chExt cx="9269095" cy="369316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3278" y="2274783"/>
              <a:ext cx="4747488" cy="26083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30392" y="1190094"/>
              <a:ext cx="5961607" cy="234011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1862" y="2274784"/>
            <a:ext cx="6076950" cy="4583430"/>
            <a:chOff x="51862" y="2274784"/>
            <a:chExt cx="6076950" cy="458343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172" y="2274784"/>
              <a:ext cx="2206476" cy="31258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62" y="5056280"/>
              <a:ext cx="6076656" cy="180171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22499" y="679195"/>
            <a:ext cx="8763635" cy="14884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144520">
              <a:lnSpc>
                <a:spcPct val="100000"/>
              </a:lnSpc>
              <a:spcBef>
                <a:spcPts val="745"/>
              </a:spcBef>
            </a:pPr>
            <a:r>
              <a:rPr sz="1800" b="1" spc="-15" dirty="0">
                <a:solidFill>
                  <a:srgbClr val="4472C4"/>
                </a:solidFill>
                <a:latin typeface="Calibri"/>
                <a:cs typeface="Calibri"/>
                <a:hlinkClick r:id="rId8"/>
              </a:rPr>
              <a:t>http://engage.uni-miskolc.hu/index.php/self-study-course/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Orthographic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phonological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awareness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training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800" spc="-20" dirty="0">
                <a:latin typeface="Calibri"/>
                <a:cs typeface="Calibri"/>
              </a:rPr>
              <a:t>Training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word</a:t>
            </a:r>
            <a:r>
              <a:rPr sz="1800" spc="-5" dirty="0">
                <a:latin typeface="Calibri"/>
                <a:cs typeface="Calibri"/>
              </a:rPr>
              <a:t> recognition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Explicit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teaching</a:t>
            </a:r>
            <a:r>
              <a:rPr sz="1800" dirty="0">
                <a:latin typeface="Calibri"/>
                <a:cs typeface="Calibri"/>
              </a:rPr>
              <a:t> of </a:t>
            </a:r>
            <a:r>
              <a:rPr sz="1800" spc="-5" dirty="0">
                <a:latin typeface="Calibri"/>
                <a:cs typeface="Calibri"/>
              </a:rPr>
              <a:t>spelling</a:t>
            </a:r>
            <a:r>
              <a:rPr sz="1800" dirty="0">
                <a:latin typeface="Calibri"/>
                <a:cs typeface="Calibri"/>
              </a:rPr>
              <a:t> and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pronunciation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regularities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0"/>
            <a:ext cx="4654550" cy="6858000"/>
          </a:xfrm>
          <a:custGeom>
            <a:avLst/>
            <a:gdLst/>
            <a:ahLst/>
            <a:cxnLst/>
            <a:rect l="l" t="t" r="r" b="b"/>
            <a:pathLst>
              <a:path w="4654550" h="6858000">
                <a:moveTo>
                  <a:pt x="4654294" y="0"/>
                </a:moveTo>
                <a:lnTo>
                  <a:pt x="0" y="0"/>
                </a:lnTo>
                <a:lnTo>
                  <a:pt x="0" y="6857999"/>
                </a:lnTo>
                <a:lnTo>
                  <a:pt x="4654294" y="6857999"/>
                </a:lnTo>
                <a:lnTo>
                  <a:pt x="46542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0739" y="2016252"/>
            <a:ext cx="2512695" cy="190309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625"/>
              </a:spcBef>
            </a:pPr>
            <a:r>
              <a:rPr sz="4400" spc="-175" dirty="0">
                <a:solidFill>
                  <a:srgbClr val="FFFFFF"/>
                </a:solidFill>
                <a:latin typeface="Calibri Light"/>
                <a:cs typeface="Calibri Light"/>
              </a:rPr>
              <a:t>V</a:t>
            </a:r>
            <a:r>
              <a:rPr sz="4400" spc="5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4400" spc="-40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  <a:r>
              <a:rPr sz="4400" spc="5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4400" dirty="0">
                <a:solidFill>
                  <a:srgbClr val="FFFFFF"/>
                </a:solidFill>
                <a:latin typeface="Calibri Light"/>
                <a:cs typeface="Calibri Light"/>
              </a:rPr>
              <a:t>bu</a:t>
            </a:r>
            <a:r>
              <a:rPr sz="4400" spc="5" dirty="0">
                <a:solidFill>
                  <a:srgbClr val="FFFFFF"/>
                </a:solidFill>
                <a:latin typeface="Calibri Light"/>
                <a:cs typeface="Calibri Light"/>
              </a:rPr>
              <a:t>la</a:t>
            </a:r>
            <a:r>
              <a:rPr sz="4400" spc="15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4400" dirty="0">
                <a:solidFill>
                  <a:srgbClr val="FFFFFF"/>
                </a:solidFill>
                <a:latin typeface="Calibri Light"/>
                <a:cs typeface="Calibri Light"/>
              </a:rPr>
              <a:t>y  </a:t>
            </a:r>
            <a:r>
              <a:rPr sz="4400" spc="-5" dirty="0">
                <a:solidFill>
                  <a:srgbClr val="FFFFFF"/>
                </a:solidFill>
                <a:latin typeface="Calibri Light"/>
                <a:cs typeface="Calibri Light"/>
              </a:rPr>
              <a:t>learning </a:t>
            </a:r>
            <a:r>
              <a:rPr sz="440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spc="-25" dirty="0">
                <a:solidFill>
                  <a:srgbClr val="FFFFFF"/>
                </a:solidFill>
                <a:latin typeface="Calibri Light"/>
                <a:cs typeface="Calibri Light"/>
              </a:rPr>
              <a:t>strategies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199729"/>
            <a:ext cx="4297680" cy="0"/>
          </a:xfrm>
          <a:custGeom>
            <a:avLst/>
            <a:gdLst/>
            <a:ahLst/>
            <a:cxnLst/>
            <a:rect l="l" t="t" r="r" b="b"/>
            <a:pathLst>
              <a:path w="4297680">
                <a:moveTo>
                  <a:pt x="0" y="0"/>
                </a:moveTo>
                <a:lnTo>
                  <a:pt x="4297680" y="1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81600" y="1050886"/>
            <a:ext cx="6248400" cy="1112520"/>
          </a:xfrm>
          <a:custGeom>
            <a:avLst/>
            <a:gdLst/>
            <a:ahLst/>
            <a:cxnLst/>
            <a:rect l="l" t="t" r="r" b="b"/>
            <a:pathLst>
              <a:path w="6248400" h="1112520">
                <a:moveTo>
                  <a:pt x="6063011" y="0"/>
                </a:moveTo>
                <a:lnTo>
                  <a:pt x="185388" y="0"/>
                </a:lnTo>
                <a:lnTo>
                  <a:pt x="136104" y="6622"/>
                </a:lnTo>
                <a:lnTo>
                  <a:pt x="91819" y="25310"/>
                </a:lnTo>
                <a:lnTo>
                  <a:pt x="54298" y="54298"/>
                </a:lnTo>
                <a:lnTo>
                  <a:pt x="25310" y="91819"/>
                </a:lnTo>
                <a:lnTo>
                  <a:pt x="6622" y="136104"/>
                </a:lnTo>
                <a:lnTo>
                  <a:pt x="0" y="185388"/>
                </a:lnTo>
                <a:lnTo>
                  <a:pt x="0" y="926915"/>
                </a:lnTo>
                <a:lnTo>
                  <a:pt x="6622" y="976199"/>
                </a:lnTo>
                <a:lnTo>
                  <a:pt x="25310" y="1020484"/>
                </a:lnTo>
                <a:lnTo>
                  <a:pt x="54298" y="1058005"/>
                </a:lnTo>
                <a:lnTo>
                  <a:pt x="91819" y="1086993"/>
                </a:lnTo>
                <a:lnTo>
                  <a:pt x="136104" y="1105681"/>
                </a:lnTo>
                <a:lnTo>
                  <a:pt x="185388" y="1112304"/>
                </a:lnTo>
                <a:lnTo>
                  <a:pt x="6063011" y="1112304"/>
                </a:lnTo>
                <a:lnTo>
                  <a:pt x="6112295" y="1105681"/>
                </a:lnTo>
                <a:lnTo>
                  <a:pt x="6156580" y="1086993"/>
                </a:lnTo>
                <a:lnTo>
                  <a:pt x="6194101" y="1058005"/>
                </a:lnTo>
                <a:lnTo>
                  <a:pt x="6223089" y="1020484"/>
                </a:lnTo>
                <a:lnTo>
                  <a:pt x="6241777" y="976199"/>
                </a:lnTo>
                <a:lnTo>
                  <a:pt x="6248400" y="926915"/>
                </a:lnTo>
                <a:lnTo>
                  <a:pt x="6248400" y="185388"/>
                </a:lnTo>
                <a:lnTo>
                  <a:pt x="6241777" y="136104"/>
                </a:lnTo>
                <a:lnTo>
                  <a:pt x="6223089" y="91819"/>
                </a:lnTo>
                <a:lnTo>
                  <a:pt x="6194101" y="54298"/>
                </a:lnTo>
                <a:lnTo>
                  <a:pt x="6156580" y="25310"/>
                </a:lnTo>
                <a:lnTo>
                  <a:pt x="6112295" y="6622"/>
                </a:lnTo>
                <a:lnTo>
                  <a:pt x="6063011" y="0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29877" y="1335531"/>
            <a:ext cx="41046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strategies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use?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81600" y="2243832"/>
            <a:ext cx="6248400" cy="1112520"/>
          </a:xfrm>
          <a:custGeom>
            <a:avLst/>
            <a:gdLst/>
            <a:ahLst/>
            <a:cxnLst/>
            <a:rect l="l" t="t" r="r" b="b"/>
            <a:pathLst>
              <a:path w="6248400" h="1112520">
                <a:moveTo>
                  <a:pt x="6063011" y="0"/>
                </a:moveTo>
                <a:lnTo>
                  <a:pt x="185388" y="0"/>
                </a:lnTo>
                <a:lnTo>
                  <a:pt x="136104" y="6622"/>
                </a:lnTo>
                <a:lnTo>
                  <a:pt x="91819" y="25310"/>
                </a:lnTo>
                <a:lnTo>
                  <a:pt x="54298" y="54298"/>
                </a:lnTo>
                <a:lnTo>
                  <a:pt x="25310" y="91819"/>
                </a:lnTo>
                <a:lnTo>
                  <a:pt x="6622" y="136104"/>
                </a:lnTo>
                <a:lnTo>
                  <a:pt x="0" y="185388"/>
                </a:lnTo>
                <a:lnTo>
                  <a:pt x="0" y="926914"/>
                </a:lnTo>
                <a:lnTo>
                  <a:pt x="6622" y="976198"/>
                </a:lnTo>
                <a:lnTo>
                  <a:pt x="25310" y="1020484"/>
                </a:lnTo>
                <a:lnTo>
                  <a:pt x="54298" y="1058004"/>
                </a:lnTo>
                <a:lnTo>
                  <a:pt x="91819" y="1086992"/>
                </a:lnTo>
                <a:lnTo>
                  <a:pt x="136104" y="1105681"/>
                </a:lnTo>
                <a:lnTo>
                  <a:pt x="185388" y="1112304"/>
                </a:lnTo>
                <a:lnTo>
                  <a:pt x="6063011" y="1112304"/>
                </a:lnTo>
                <a:lnTo>
                  <a:pt x="6112295" y="1105681"/>
                </a:lnTo>
                <a:lnTo>
                  <a:pt x="6156580" y="1086992"/>
                </a:lnTo>
                <a:lnTo>
                  <a:pt x="6194101" y="1058004"/>
                </a:lnTo>
                <a:lnTo>
                  <a:pt x="6223089" y="1020484"/>
                </a:lnTo>
                <a:lnTo>
                  <a:pt x="6241777" y="976198"/>
                </a:lnTo>
                <a:lnTo>
                  <a:pt x="6248400" y="926914"/>
                </a:lnTo>
                <a:lnTo>
                  <a:pt x="6248400" y="185388"/>
                </a:lnTo>
                <a:lnTo>
                  <a:pt x="6241777" y="136104"/>
                </a:lnTo>
                <a:lnTo>
                  <a:pt x="6223089" y="91819"/>
                </a:lnTo>
                <a:lnTo>
                  <a:pt x="6194101" y="54298"/>
                </a:lnTo>
                <a:lnTo>
                  <a:pt x="6156580" y="25310"/>
                </a:lnTo>
                <a:lnTo>
                  <a:pt x="6112295" y="6622"/>
                </a:lnTo>
                <a:lnTo>
                  <a:pt x="6063011" y="0"/>
                </a:lnTo>
                <a:close/>
              </a:path>
            </a:pathLst>
          </a:custGeom>
          <a:solidFill>
            <a:srgbClr val="D17B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29877" y="2527299"/>
            <a:ext cx="28340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work?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81600" y="3436776"/>
            <a:ext cx="6248400" cy="1112520"/>
          </a:xfrm>
          <a:custGeom>
            <a:avLst/>
            <a:gdLst/>
            <a:ahLst/>
            <a:cxnLst/>
            <a:rect l="l" t="t" r="r" b="b"/>
            <a:pathLst>
              <a:path w="6248400" h="1112520">
                <a:moveTo>
                  <a:pt x="6063011" y="0"/>
                </a:moveTo>
                <a:lnTo>
                  <a:pt x="185388" y="0"/>
                </a:lnTo>
                <a:lnTo>
                  <a:pt x="136104" y="6622"/>
                </a:lnTo>
                <a:lnTo>
                  <a:pt x="91819" y="25310"/>
                </a:lnTo>
                <a:lnTo>
                  <a:pt x="54298" y="54298"/>
                </a:lnTo>
                <a:lnTo>
                  <a:pt x="25310" y="91819"/>
                </a:lnTo>
                <a:lnTo>
                  <a:pt x="6622" y="136104"/>
                </a:lnTo>
                <a:lnTo>
                  <a:pt x="0" y="185388"/>
                </a:lnTo>
                <a:lnTo>
                  <a:pt x="0" y="926914"/>
                </a:lnTo>
                <a:lnTo>
                  <a:pt x="6622" y="976198"/>
                </a:lnTo>
                <a:lnTo>
                  <a:pt x="25310" y="1020484"/>
                </a:lnTo>
                <a:lnTo>
                  <a:pt x="54298" y="1058004"/>
                </a:lnTo>
                <a:lnTo>
                  <a:pt x="91819" y="1086992"/>
                </a:lnTo>
                <a:lnTo>
                  <a:pt x="136104" y="1105681"/>
                </a:lnTo>
                <a:lnTo>
                  <a:pt x="185388" y="1112304"/>
                </a:lnTo>
                <a:lnTo>
                  <a:pt x="6063011" y="1112304"/>
                </a:lnTo>
                <a:lnTo>
                  <a:pt x="6112295" y="1105681"/>
                </a:lnTo>
                <a:lnTo>
                  <a:pt x="6156580" y="1086992"/>
                </a:lnTo>
                <a:lnTo>
                  <a:pt x="6194101" y="1058004"/>
                </a:lnTo>
                <a:lnTo>
                  <a:pt x="6223089" y="1020484"/>
                </a:lnTo>
                <a:lnTo>
                  <a:pt x="6241777" y="976198"/>
                </a:lnTo>
                <a:lnTo>
                  <a:pt x="6248400" y="926914"/>
                </a:lnTo>
                <a:lnTo>
                  <a:pt x="6248400" y="185388"/>
                </a:lnTo>
                <a:lnTo>
                  <a:pt x="6241777" y="136104"/>
                </a:lnTo>
                <a:lnTo>
                  <a:pt x="6223089" y="91819"/>
                </a:lnTo>
                <a:lnTo>
                  <a:pt x="6194101" y="54298"/>
                </a:lnTo>
                <a:lnTo>
                  <a:pt x="6156580" y="25310"/>
                </a:lnTo>
                <a:lnTo>
                  <a:pt x="6112295" y="6622"/>
                </a:lnTo>
                <a:lnTo>
                  <a:pt x="6063011" y="0"/>
                </a:lnTo>
                <a:close/>
              </a:path>
            </a:pathLst>
          </a:custGeom>
          <a:solidFill>
            <a:srgbClr val="B98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29877" y="3527044"/>
            <a:ext cx="5850255" cy="845819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3100"/>
              </a:lnSpc>
              <a:spcBef>
                <a:spcPts val="420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Does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strategy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depend on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type of </a:t>
            </a:r>
            <a:r>
              <a:rPr sz="2800" spc="-6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word?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81600" y="4629720"/>
            <a:ext cx="6248400" cy="1112520"/>
          </a:xfrm>
          <a:custGeom>
            <a:avLst/>
            <a:gdLst/>
            <a:ahLst/>
            <a:cxnLst/>
            <a:rect l="l" t="t" r="r" b="b"/>
            <a:pathLst>
              <a:path w="6248400" h="1112520">
                <a:moveTo>
                  <a:pt x="6063011" y="0"/>
                </a:moveTo>
                <a:lnTo>
                  <a:pt x="185388" y="0"/>
                </a:lnTo>
                <a:lnTo>
                  <a:pt x="136104" y="6622"/>
                </a:lnTo>
                <a:lnTo>
                  <a:pt x="91819" y="25310"/>
                </a:lnTo>
                <a:lnTo>
                  <a:pt x="54298" y="54298"/>
                </a:lnTo>
                <a:lnTo>
                  <a:pt x="25310" y="91819"/>
                </a:lnTo>
                <a:lnTo>
                  <a:pt x="6622" y="136104"/>
                </a:lnTo>
                <a:lnTo>
                  <a:pt x="0" y="185388"/>
                </a:lnTo>
                <a:lnTo>
                  <a:pt x="0" y="926914"/>
                </a:lnTo>
                <a:lnTo>
                  <a:pt x="6622" y="976198"/>
                </a:lnTo>
                <a:lnTo>
                  <a:pt x="25310" y="1020484"/>
                </a:lnTo>
                <a:lnTo>
                  <a:pt x="54298" y="1058004"/>
                </a:lnTo>
                <a:lnTo>
                  <a:pt x="91819" y="1086992"/>
                </a:lnTo>
                <a:lnTo>
                  <a:pt x="136104" y="1105681"/>
                </a:lnTo>
                <a:lnTo>
                  <a:pt x="185388" y="1112303"/>
                </a:lnTo>
                <a:lnTo>
                  <a:pt x="6063011" y="1112303"/>
                </a:lnTo>
                <a:lnTo>
                  <a:pt x="6112295" y="1105681"/>
                </a:lnTo>
                <a:lnTo>
                  <a:pt x="6156580" y="1086992"/>
                </a:lnTo>
                <a:lnTo>
                  <a:pt x="6194101" y="1058004"/>
                </a:lnTo>
                <a:lnTo>
                  <a:pt x="6223089" y="1020484"/>
                </a:lnTo>
                <a:lnTo>
                  <a:pt x="6241777" y="976198"/>
                </a:lnTo>
                <a:lnTo>
                  <a:pt x="6248400" y="926914"/>
                </a:lnTo>
                <a:lnTo>
                  <a:pt x="6248400" y="185388"/>
                </a:lnTo>
                <a:lnTo>
                  <a:pt x="6241777" y="136104"/>
                </a:lnTo>
                <a:lnTo>
                  <a:pt x="6223089" y="91819"/>
                </a:lnTo>
                <a:lnTo>
                  <a:pt x="6194101" y="54298"/>
                </a:lnTo>
                <a:lnTo>
                  <a:pt x="6156580" y="25310"/>
                </a:lnTo>
                <a:lnTo>
                  <a:pt x="6112295" y="6622"/>
                </a:lnTo>
                <a:lnTo>
                  <a:pt x="6063011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329877" y="4718811"/>
            <a:ext cx="5922645" cy="845819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3100"/>
              </a:lnSpc>
              <a:spcBef>
                <a:spcPts val="42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there anything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within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words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or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800" spc="-6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wordsets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make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difficult?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8150" y="39687"/>
            <a:ext cx="10515600" cy="572135"/>
            <a:chOff x="438150" y="39687"/>
            <a:chExt cx="10515600" cy="572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150" y="39687"/>
              <a:ext cx="10515600" cy="57153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95303" y="96841"/>
              <a:ext cx="2103120" cy="457834"/>
            </a:xfrm>
            <a:custGeom>
              <a:avLst/>
              <a:gdLst/>
              <a:ahLst/>
              <a:cxnLst/>
              <a:rect l="l" t="t" r="r" b="b"/>
              <a:pathLst>
                <a:path w="2103120" h="457834">
                  <a:moveTo>
                    <a:pt x="2057398" y="0"/>
                  </a:moveTo>
                  <a:lnTo>
                    <a:pt x="45723" y="0"/>
                  </a:lnTo>
                  <a:lnTo>
                    <a:pt x="27926" y="3593"/>
                  </a:lnTo>
                  <a:lnTo>
                    <a:pt x="13392" y="13392"/>
                  </a:lnTo>
                  <a:lnTo>
                    <a:pt x="3593" y="27925"/>
                  </a:lnTo>
                  <a:lnTo>
                    <a:pt x="0" y="45723"/>
                  </a:lnTo>
                  <a:lnTo>
                    <a:pt x="0" y="411505"/>
                  </a:lnTo>
                  <a:lnTo>
                    <a:pt x="27926" y="453636"/>
                  </a:lnTo>
                  <a:lnTo>
                    <a:pt x="2057395" y="457231"/>
                  </a:lnTo>
                  <a:lnTo>
                    <a:pt x="2075193" y="453638"/>
                  </a:lnTo>
                  <a:lnTo>
                    <a:pt x="2089727" y="443839"/>
                  </a:lnTo>
                  <a:lnTo>
                    <a:pt x="2099526" y="429305"/>
                  </a:lnTo>
                  <a:lnTo>
                    <a:pt x="2103119" y="411507"/>
                  </a:lnTo>
                  <a:lnTo>
                    <a:pt x="2103122" y="45723"/>
                  </a:lnTo>
                  <a:lnTo>
                    <a:pt x="2099528" y="27925"/>
                  </a:lnTo>
                  <a:lnTo>
                    <a:pt x="2089729" y="13392"/>
                  </a:lnTo>
                  <a:lnTo>
                    <a:pt x="2075196" y="3593"/>
                  </a:lnTo>
                  <a:lnTo>
                    <a:pt x="2057398" y="0"/>
                  </a:lnTo>
                  <a:close/>
                </a:path>
              </a:pathLst>
            </a:custGeom>
            <a:solidFill>
              <a:srgbClr val="F6C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38150" y="668379"/>
            <a:ext cx="10515600" cy="572135"/>
            <a:chOff x="438150" y="668379"/>
            <a:chExt cx="10515600" cy="5721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150" y="668379"/>
              <a:ext cx="10515600" cy="57153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5303" y="725533"/>
              <a:ext cx="2103120" cy="457834"/>
            </a:xfrm>
            <a:custGeom>
              <a:avLst/>
              <a:gdLst/>
              <a:ahLst/>
              <a:cxnLst/>
              <a:rect l="l" t="t" r="r" b="b"/>
              <a:pathLst>
                <a:path w="2103120" h="457834">
                  <a:moveTo>
                    <a:pt x="2057398" y="0"/>
                  </a:moveTo>
                  <a:lnTo>
                    <a:pt x="45723" y="0"/>
                  </a:lnTo>
                  <a:lnTo>
                    <a:pt x="27926" y="3593"/>
                  </a:lnTo>
                  <a:lnTo>
                    <a:pt x="13392" y="13392"/>
                  </a:lnTo>
                  <a:lnTo>
                    <a:pt x="3593" y="27925"/>
                  </a:lnTo>
                  <a:lnTo>
                    <a:pt x="0" y="45723"/>
                  </a:lnTo>
                  <a:lnTo>
                    <a:pt x="0" y="411505"/>
                  </a:lnTo>
                  <a:lnTo>
                    <a:pt x="27926" y="453636"/>
                  </a:lnTo>
                  <a:lnTo>
                    <a:pt x="2057395" y="457231"/>
                  </a:lnTo>
                  <a:lnTo>
                    <a:pt x="2075193" y="453638"/>
                  </a:lnTo>
                  <a:lnTo>
                    <a:pt x="2089727" y="443839"/>
                  </a:lnTo>
                  <a:lnTo>
                    <a:pt x="2099526" y="429305"/>
                  </a:lnTo>
                  <a:lnTo>
                    <a:pt x="2103119" y="411507"/>
                  </a:lnTo>
                  <a:lnTo>
                    <a:pt x="2103122" y="45723"/>
                  </a:lnTo>
                  <a:lnTo>
                    <a:pt x="2099528" y="27925"/>
                  </a:lnTo>
                  <a:lnTo>
                    <a:pt x="2089729" y="13392"/>
                  </a:lnTo>
                  <a:lnTo>
                    <a:pt x="2075196" y="3593"/>
                  </a:lnTo>
                  <a:lnTo>
                    <a:pt x="2057398" y="0"/>
                  </a:lnTo>
                  <a:close/>
                </a:path>
              </a:pathLst>
            </a:custGeom>
            <a:solidFill>
              <a:srgbClr val="F1CC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38150" y="1297071"/>
            <a:ext cx="10515600" cy="572135"/>
            <a:chOff x="438150" y="1297071"/>
            <a:chExt cx="10515600" cy="5721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150" y="1297071"/>
              <a:ext cx="10515600" cy="57153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5303" y="1354225"/>
              <a:ext cx="2103120" cy="457834"/>
            </a:xfrm>
            <a:custGeom>
              <a:avLst/>
              <a:gdLst/>
              <a:ahLst/>
              <a:cxnLst/>
              <a:rect l="l" t="t" r="r" b="b"/>
              <a:pathLst>
                <a:path w="2103120" h="457835">
                  <a:moveTo>
                    <a:pt x="2057398" y="0"/>
                  </a:moveTo>
                  <a:lnTo>
                    <a:pt x="45723" y="0"/>
                  </a:lnTo>
                  <a:lnTo>
                    <a:pt x="27926" y="3593"/>
                  </a:lnTo>
                  <a:lnTo>
                    <a:pt x="13392" y="13392"/>
                  </a:lnTo>
                  <a:lnTo>
                    <a:pt x="3593" y="27925"/>
                  </a:lnTo>
                  <a:lnTo>
                    <a:pt x="0" y="45723"/>
                  </a:lnTo>
                  <a:lnTo>
                    <a:pt x="0" y="411505"/>
                  </a:lnTo>
                  <a:lnTo>
                    <a:pt x="27926" y="453636"/>
                  </a:lnTo>
                  <a:lnTo>
                    <a:pt x="2057395" y="457231"/>
                  </a:lnTo>
                  <a:lnTo>
                    <a:pt x="2075193" y="453638"/>
                  </a:lnTo>
                  <a:lnTo>
                    <a:pt x="2089727" y="443839"/>
                  </a:lnTo>
                  <a:lnTo>
                    <a:pt x="2099526" y="429305"/>
                  </a:lnTo>
                  <a:lnTo>
                    <a:pt x="2103119" y="411507"/>
                  </a:lnTo>
                  <a:lnTo>
                    <a:pt x="2103122" y="45723"/>
                  </a:lnTo>
                  <a:lnTo>
                    <a:pt x="2099528" y="27925"/>
                  </a:lnTo>
                  <a:lnTo>
                    <a:pt x="2089729" y="13392"/>
                  </a:lnTo>
                  <a:lnTo>
                    <a:pt x="2075196" y="3593"/>
                  </a:lnTo>
                  <a:lnTo>
                    <a:pt x="2057398" y="0"/>
                  </a:lnTo>
                  <a:close/>
                </a:path>
              </a:pathLst>
            </a:custGeom>
            <a:solidFill>
              <a:srgbClr val="EDCD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38150" y="1925763"/>
            <a:ext cx="10515600" cy="572135"/>
            <a:chOff x="438150" y="1925763"/>
            <a:chExt cx="10515600" cy="57213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8150" y="1925763"/>
              <a:ext cx="10515600" cy="57153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95303" y="1982916"/>
              <a:ext cx="2103120" cy="457834"/>
            </a:xfrm>
            <a:custGeom>
              <a:avLst/>
              <a:gdLst/>
              <a:ahLst/>
              <a:cxnLst/>
              <a:rect l="l" t="t" r="r" b="b"/>
              <a:pathLst>
                <a:path w="2103120" h="457835">
                  <a:moveTo>
                    <a:pt x="2057398" y="0"/>
                  </a:moveTo>
                  <a:lnTo>
                    <a:pt x="45723" y="0"/>
                  </a:lnTo>
                  <a:lnTo>
                    <a:pt x="27926" y="3593"/>
                  </a:lnTo>
                  <a:lnTo>
                    <a:pt x="13392" y="13392"/>
                  </a:lnTo>
                  <a:lnTo>
                    <a:pt x="3593" y="27925"/>
                  </a:lnTo>
                  <a:lnTo>
                    <a:pt x="0" y="45723"/>
                  </a:lnTo>
                  <a:lnTo>
                    <a:pt x="0" y="411505"/>
                  </a:lnTo>
                  <a:lnTo>
                    <a:pt x="27926" y="453636"/>
                  </a:lnTo>
                  <a:lnTo>
                    <a:pt x="2057395" y="457231"/>
                  </a:lnTo>
                  <a:lnTo>
                    <a:pt x="2075193" y="453638"/>
                  </a:lnTo>
                  <a:lnTo>
                    <a:pt x="2089727" y="443839"/>
                  </a:lnTo>
                  <a:lnTo>
                    <a:pt x="2099526" y="429305"/>
                  </a:lnTo>
                  <a:lnTo>
                    <a:pt x="2103119" y="411507"/>
                  </a:lnTo>
                  <a:lnTo>
                    <a:pt x="2103122" y="45723"/>
                  </a:lnTo>
                  <a:lnTo>
                    <a:pt x="2099528" y="27925"/>
                  </a:lnTo>
                  <a:lnTo>
                    <a:pt x="2089729" y="13392"/>
                  </a:lnTo>
                  <a:lnTo>
                    <a:pt x="2075196" y="3593"/>
                  </a:lnTo>
                  <a:lnTo>
                    <a:pt x="2057398" y="0"/>
                  </a:lnTo>
                  <a:close/>
                </a:path>
              </a:pathLst>
            </a:custGeom>
            <a:solidFill>
              <a:srgbClr val="E8CE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38150" y="2554454"/>
            <a:ext cx="10515600" cy="572135"/>
            <a:chOff x="438150" y="2554454"/>
            <a:chExt cx="10515600" cy="57213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150" y="2554454"/>
              <a:ext cx="10515600" cy="57153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95303" y="2611608"/>
              <a:ext cx="2103120" cy="457834"/>
            </a:xfrm>
            <a:custGeom>
              <a:avLst/>
              <a:gdLst/>
              <a:ahLst/>
              <a:cxnLst/>
              <a:rect l="l" t="t" r="r" b="b"/>
              <a:pathLst>
                <a:path w="2103120" h="457835">
                  <a:moveTo>
                    <a:pt x="2057398" y="0"/>
                  </a:moveTo>
                  <a:lnTo>
                    <a:pt x="45723" y="0"/>
                  </a:lnTo>
                  <a:lnTo>
                    <a:pt x="27926" y="3593"/>
                  </a:lnTo>
                  <a:lnTo>
                    <a:pt x="13392" y="13392"/>
                  </a:lnTo>
                  <a:lnTo>
                    <a:pt x="3593" y="27925"/>
                  </a:lnTo>
                  <a:lnTo>
                    <a:pt x="0" y="45723"/>
                  </a:lnTo>
                  <a:lnTo>
                    <a:pt x="0" y="411505"/>
                  </a:lnTo>
                  <a:lnTo>
                    <a:pt x="27926" y="453637"/>
                  </a:lnTo>
                  <a:lnTo>
                    <a:pt x="2057395" y="457231"/>
                  </a:lnTo>
                  <a:lnTo>
                    <a:pt x="2075193" y="453638"/>
                  </a:lnTo>
                  <a:lnTo>
                    <a:pt x="2089727" y="443839"/>
                  </a:lnTo>
                  <a:lnTo>
                    <a:pt x="2099526" y="429305"/>
                  </a:lnTo>
                  <a:lnTo>
                    <a:pt x="2103119" y="411507"/>
                  </a:lnTo>
                  <a:lnTo>
                    <a:pt x="2103122" y="45723"/>
                  </a:lnTo>
                  <a:lnTo>
                    <a:pt x="2099528" y="27925"/>
                  </a:lnTo>
                  <a:lnTo>
                    <a:pt x="2089729" y="13392"/>
                  </a:lnTo>
                  <a:lnTo>
                    <a:pt x="2075196" y="3593"/>
                  </a:lnTo>
                  <a:lnTo>
                    <a:pt x="2057398" y="0"/>
                  </a:lnTo>
                  <a:close/>
                </a:path>
              </a:pathLst>
            </a:custGeom>
            <a:solidFill>
              <a:srgbClr val="E3D1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38150" y="3183146"/>
            <a:ext cx="10515600" cy="572135"/>
            <a:chOff x="438150" y="3183146"/>
            <a:chExt cx="10515600" cy="57213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8150" y="3183146"/>
              <a:ext cx="10515600" cy="57153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95303" y="3240300"/>
              <a:ext cx="2103120" cy="457834"/>
            </a:xfrm>
            <a:custGeom>
              <a:avLst/>
              <a:gdLst/>
              <a:ahLst/>
              <a:cxnLst/>
              <a:rect l="l" t="t" r="r" b="b"/>
              <a:pathLst>
                <a:path w="2103120" h="457835">
                  <a:moveTo>
                    <a:pt x="2057398" y="0"/>
                  </a:moveTo>
                  <a:lnTo>
                    <a:pt x="45723" y="0"/>
                  </a:lnTo>
                  <a:lnTo>
                    <a:pt x="27926" y="3593"/>
                  </a:lnTo>
                  <a:lnTo>
                    <a:pt x="13392" y="13392"/>
                  </a:lnTo>
                  <a:lnTo>
                    <a:pt x="3593" y="27925"/>
                  </a:lnTo>
                  <a:lnTo>
                    <a:pt x="0" y="45723"/>
                  </a:lnTo>
                  <a:lnTo>
                    <a:pt x="0" y="411505"/>
                  </a:lnTo>
                  <a:lnTo>
                    <a:pt x="27926" y="453637"/>
                  </a:lnTo>
                  <a:lnTo>
                    <a:pt x="2057395" y="457231"/>
                  </a:lnTo>
                  <a:lnTo>
                    <a:pt x="2075193" y="453638"/>
                  </a:lnTo>
                  <a:lnTo>
                    <a:pt x="2089727" y="443839"/>
                  </a:lnTo>
                  <a:lnTo>
                    <a:pt x="2099526" y="429305"/>
                  </a:lnTo>
                  <a:lnTo>
                    <a:pt x="2103119" y="411507"/>
                  </a:lnTo>
                  <a:lnTo>
                    <a:pt x="2103122" y="45723"/>
                  </a:lnTo>
                  <a:lnTo>
                    <a:pt x="2099528" y="27925"/>
                  </a:lnTo>
                  <a:lnTo>
                    <a:pt x="2089729" y="13392"/>
                  </a:lnTo>
                  <a:lnTo>
                    <a:pt x="2075196" y="3593"/>
                  </a:lnTo>
                  <a:lnTo>
                    <a:pt x="2057398" y="0"/>
                  </a:lnTo>
                  <a:close/>
                </a:path>
              </a:pathLst>
            </a:custGeom>
            <a:solidFill>
              <a:srgbClr val="DD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8150" y="3811839"/>
            <a:ext cx="10515600" cy="571538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673352" y="100583"/>
            <a:ext cx="7954009" cy="4149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Drawing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Acting</a:t>
            </a:r>
            <a:r>
              <a:rPr sz="2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out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Computer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apps: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Quizlet,</a:t>
            </a:r>
            <a:r>
              <a:rPr sz="2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Anki</a:t>
            </a:r>
            <a:endParaRPr sz="2300">
              <a:latin typeface="Calibri"/>
              <a:cs typeface="Calibri"/>
            </a:endParaRPr>
          </a:p>
          <a:p>
            <a:pPr marL="12700" marR="5080">
              <a:lnSpc>
                <a:spcPct val="179100"/>
              </a:lnSpc>
              <a:tabLst>
                <a:tab pos="3198495" algn="l"/>
              </a:tabLst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Mnemonics</a:t>
            </a:r>
            <a:r>
              <a:rPr sz="23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Big</a:t>
            </a:r>
            <a:r>
              <a:rPr sz="23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lephants	</a:t>
            </a:r>
            <a:r>
              <a:rPr sz="2300" b="1" spc="-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2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-20" dirty="0">
                <a:solidFill>
                  <a:srgbClr val="FFFFFF"/>
                </a:solidFill>
                <a:latin typeface="Calibri"/>
                <a:cs typeface="Calibri"/>
              </a:rPr>
              <a:t>lways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1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nderstand</a:t>
            </a:r>
            <a:r>
              <a:rPr sz="23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mall </a:t>
            </a:r>
            <a:r>
              <a:rPr sz="2300" b="1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lephants </a:t>
            </a:r>
            <a:r>
              <a:rPr sz="2300" spc="-5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Keywords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10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Chunking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Rhyme,</a:t>
            </a:r>
            <a:r>
              <a:rPr sz="2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songs,</a:t>
            </a:r>
            <a:r>
              <a:rPr sz="2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rhythm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95303" y="3868991"/>
            <a:ext cx="2103120" cy="457834"/>
          </a:xfrm>
          <a:custGeom>
            <a:avLst/>
            <a:gdLst/>
            <a:ahLst/>
            <a:cxnLst/>
            <a:rect l="l" t="t" r="r" b="b"/>
            <a:pathLst>
              <a:path w="2103120" h="457835">
                <a:moveTo>
                  <a:pt x="2057398" y="0"/>
                </a:moveTo>
                <a:lnTo>
                  <a:pt x="45723" y="0"/>
                </a:lnTo>
                <a:lnTo>
                  <a:pt x="27926" y="3593"/>
                </a:lnTo>
                <a:lnTo>
                  <a:pt x="13392" y="13392"/>
                </a:lnTo>
                <a:lnTo>
                  <a:pt x="3593" y="27927"/>
                </a:lnTo>
                <a:lnTo>
                  <a:pt x="0" y="45725"/>
                </a:lnTo>
                <a:lnTo>
                  <a:pt x="0" y="411506"/>
                </a:lnTo>
                <a:lnTo>
                  <a:pt x="27926" y="453637"/>
                </a:lnTo>
                <a:lnTo>
                  <a:pt x="2057395" y="457233"/>
                </a:lnTo>
                <a:lnTo>
                  <a:pt x="2075193" y="453639"/>
                </a:lnTo>
                <a:lnTo>
                  <a:pt x="2089727" y="443840"/>
                </a:lnTo>
                <a:lnTo>
                  <a:pt x="2099526" y="429307"/>
                </a:lnTo>
                <a:lnTo>
                  <a:pt x="2103119" y="411509"/>
                </a:lnTo>
                <a:lnTo>
                  <a:pt x="2103122" y="45725"/>
                </a:lnTo>
                <a:lnTo>
                  <a:pt x="2099528" y="27927"/>
                </a:lnTo>
                <a:lnTo>
                  <a:pt x="2089729" y="13392"/>
                </a:lnTo>
                <a:lnTo>
                  <a:pt x="2075196" y="3593"/>
                </a:lnTo>
                <a:lnTo>
                  <a:pt x="2057398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14825" y="4620695"/>
            <a:ext cx="3360139" cy="223730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45254"/>
            <a:ext cx="9391650" cy="892175"/>
          </a:xfrm>
          <a:custGeom>
            <a:avLst/>
            <a:gdLst/>
            <a:ahLst/>
            <a:cxnLst/>
            <a:rect l="l" t="t" r="r" b="b"/>
            <a:pathLst>
              <a:path w="9391650" h="892175">
                <a:moveTo>
                  <a:pt x="9391650" y="0"/>
                </a:moveTo>
                <a:lnTo>
                  <a:pt x="0" y="0"/>
                </a:lnTo>
                <a:lnTo>
                  <a:pt x="0" y="892175"/>
                </a:lnTo>
                <a:lnTo>
                  <a:pt x="9391650" y="892175"/>
                </a:lnTo>
                <a:lnTo>
                  <a:pt x="9391650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16325" y="267715"/>
            <a:ext cx="3836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Arial MT"/>
                <a:cs typeface="Arial MT"/>
              </a:rPr>
              <a:t>Reading</a:t>
            </a:r>
            <a:r>
              <a:rPr sz="3600" spc="-65" dirty="0">
                <a:latin typeface="Arial MT"/>
                <a:cs typeface="Arial MT"/>
              </a:rPr>
              <a:t> </a:t>
            </a:r>
            <a:r>
              <a:rPr sz="3600" spc="-5" dirty="0">
                <a:latin typeface="Arial MT"/>
                <a:cs typeface="Arial MT"/>
              </a:rPr>
              <a:t>strategies</a:t>
            </a:r>
            <a:endParaRPr sz="36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37570" y="1445802"/>
            <a:ext cx="8465820" cy="619125"/>
            <a:chOff x="937570" y="1445802"/>
            <a:chExt cx="8465820" cy="6191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7021" y="1445802"/>
              <a:ext cx="8155965" cy="6189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37570" y="1445802"/>
              <a:ext cx="619125" cy="619125"/>
            </a:xfrm>
            <a:custGeom>
              <a:avLst/>
              <a:gdLst/>
              <a:ahLst/>
              <a:cxnLst/>
              <a:rect l="l" t="t" r="r" b="b"/>
              <a:pathLst>
                <a:path w="619125" h="619125">
                  <a:moveTo>
                    <a:pt x="309452" y="0"/>
                  </a:moveTo>
                  <a:lnTo>
                    <a:pt x="263723" y="3355"/>
                  </a:lnTo>
                  <a:lnTo>
                    <a:pt x="220078" y="13101"/>
                  </a:lnTo>
                  <a:lnTo>
                    <a:pt x="178994" y="28761"/>
                  </a:lnTo>
                  <a:lnTo>
                    <a:pt x="140952" y="49854"/>
                  </a:lnTo>
                  <a:lnTo>
                    <a:pt x="106428" y="75903"/>
                  </a:lnTo>
                  <a:lnTo>
                    <a:pt x="75903" y="106428"/>
                  </a:lnTo>
                  <a:lnTo>
                    <a:pt x="49854" y="140951"/>
                  </a:lnTo>
                  <a:lnTo>
                    <a:pt x="28761" y="178994"/>
                  </a:lnTo>
                  <a:lnTo>
                    <a:pt x="13101" y="220077"/>
                  </a:lnTo>
                  <a:lnTo>
                    <a:pt x="3355" y="263723"/>
                  </a:lnTo>
                  <a:lnTo>
                    <a:pt x="0" y="309452"/>
                  </a:lnTo>
                  <a:lnTo>
                    <a:pt x="3355" y="355180"/>
                  </a:lnTo>
                  <a:lnTo>
                    <a:pt x="13101" y="398825"/>
                  </a:lnTo>
                  <a:lnTo>
                    <a:pt x="28761" y="439908"/>
                  </a:lnTo>
                  <a:lnTo>
                    <a:pt x="49854" y="477951"/>
                  </a:lnTo>
                  <a:lnTo>
                    <a:pt x="75903" y="512475"/>
                  </a:lnTo>
                  <a:lnTo>
                    <a:pt x="106428" y="543000"/>
                  </a:lnTo>
                  <a:lnTo>
                    <a:pt x="140952" y="569049"/>
                  </a:lnTo>
                  <a:lnTo>
                    <a:pt x="178994" y="590142"/>
                  </a:lnTo>
                  <a:lnTo>
                    <a:pt x="220078" y="605802"/>
                  </a:lnTo>
                  <a:lnTo>
                    <a:pt x="263723" y="615548"/>
                  </a:lnTo>
                  <a:lnTo>
                    <a:pt x="309452" y="618904"/>
                  </a:lnTo>
                  <a:lnTo>
                    <a:pt x="355180" y="615548"/>
                  </a:lnTo>
                  <a:lnTo>
                    <a:pt x="398825" y="605802"/>
                  </a:lnTo>
                  <a:lnTo>
                    <a:pt x="439908" y="590142"/>
                  </a:lnTo>
                  <a:lnTo>
                    <a:pt x="477951" y="569049"/>
                  </a:lnTo>
                  <a:lnTo>
                    <a:pt x="512474" y="543000"/>
                  </a:lnTo>
                  <a:lnTo>
                    <a:pt x="543000" y="512475"/>
                  </a:lnTo>
                  <a:lnTo>
                    <a:pt x="569049" y="477951"/>
                  </a:lnTo>
                  <a:lnTo>
                    <a:pt x="590142" y="439908"/>
                  </a:lnTo>
                  <a:lnTo>
                    <a:pt x="605801" y="398825"/>
                  </a:lnTo>
                  <a:lnTo>
                    <a:pt x="615548" y="355180"/>
                  </a:lnTo>
                  <a:lnTo>
                    <a:pt x="618903" y="309452"/>
                  </a:lnTo>
                  <a:lnTo>
                    <a:pt x="615548" y="263723"/>
                  </a:lnTo>
                  <a:lnTo>
                    <a:pt x="605801" y="220077"/>
                  </a:lnTo>
                  <a:lnTo>
                    <a:pt x="590142" y="178994"/>
                  </a:lnTo>
                  <a:lnTo>
                    <a:pt x="569049" y="140951"/>
                  </a:lnTo>
                  <a:lnTo>
                    <a:pt x="543000" y="106428"/>
                  </a:lnTo>
                  <a:lnTo>
                    <a:pt x="512474" y="75903"/>
                  </a:lnTo>
                  <a:lnTo>
                    <a:pt x="477951" y="49854"/>
                  </a:lnTo>
                  <a:lnTo>
                    <a:pt x="439908" y="28761"/>
                  </a:lnTo>
                  <a:lnTo>
                    <a:pt x="398825" y="13101"/>
                  </a:lnTo>
                  <a:lnTo>
                    <a:pt x="355180" y="3355"/>
                  </a:lnTo>
                  <a:lnTo>
                    <a:pt x="309452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937570" y="2249454"/>
            <a:ext cx="8465820" cy="619125"/>
            <a:chOff x="937570" y="2249454"/>
            <a:chExt cx="8465820" cy="6191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021" y="2249454"/>
              <a:ext cx="8155965" cy="61890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37570" y="2249454"/>
              <a:ext cx="619125" cy="619125"/>
            </a:xfrm>
            <a:custGeom>
              <a:avLst/>
              <a:gdLst/>
              <a:ahLst/>
              <a:cxnLst/>
              <a:rect l="l" t="t" r="r" b="b"/>
              <a:pathLst>
                <a:path w="619125" h="619125">
                  <a:moveTo>
                    <a:pt x="309452" y="0"/>
                  </a:moveTo>
                  <a:lnTo>
                    <a:pt x="263723" y="3355"/>
                  </a:lnTo>
                  <a:lnTo>
                    <a:pt x="220078" y="13101"/>
                  </a:lnTo>
                  <a:lnTo>
                    <a:pt x="178994" y="28761"/>
                  </a:lnTo>
                  <a:lnTo>
                    <a:pt x="140952" y="49854"/>
                  </a:lnTo>
                  <a:lnTo>
                    <a:pt x="106428" y="75903"/>
                  </a:lnTo>
                  <a:lnTo>
                    <a:pt x="75903" y="106428"/>
                  </a:lnTo>
                  <a:lnTo>
                    <a:pt x="49854" y="140951"/>
                  </a:lnTo>
                  <a:lnTo>
                    <a:pt x="28761" y="178994"/>
                  </a:lnTo>
                  <a:lnTo>
                    <a:pt x="13101" y="220077"/>
                  </a:lnTo>
                  <a:lnTo>
                    <a:pt x="3355" y="263723"/>
                  </a:lnTo>
                  <a:lnTo>
                    <a:pt x="0" y="309452"/>
                  </a:lnTo>
                  <a:lnTo>
                    <a:pt x="3355" y="355180"/>
                  </a:lnTo>
                  <a:lnTo>
                    <a:pt x="13101" y="398825"/>
                  </a:lnTo>
                  <a:lnTo>
                    <a:pt x="28761" y="439908"/>
                  </a:lnTo>
                  <a:lnTo>
                    <a:pt x="49854" y="477951"/>
                  </a:lnTo>
                  <a:lnTo>
                    <a:pt x="75903" y="512474"/>
                  </a:lnTo>
                  <a:lnTo>
                    <a:pt x="106428" y="542999"/>
                  </a:lnTo>
                  <a:lnTo>
                    <a:pt x="140952" y="569048"/>
                  </a:lnTo>
                  <a:lnTo>
                    <a:pt x="178994" y="590141"/>
                  </a:lnTo>
                  <a:lnTo>
                    <a:pt x="220078" y="605800"/>
                  </a:lnTo>
                  <a:lnTo>
                    <a:pt x="263723" y="615547"/>
                  </a:lnTo>
                  <a:lnTo>
                    <a:pt x="309452" y="618902"/>
                  </a:lnTo>
                  <a:lnTo>
                    <a:pt x="355180" y="615547"/>
                  </a:lnTo>
                  <a:lnTo>
                    <a:pt x="398825" y="605800"/>
                  </a:lnTo>
                  <a:lnTo>
                    <a:pt x="439908" y="590141"/>
                  </a:lnTo>
                  <a:lnTo>
                    <a:pt x="477951" y="569048"/>
                  </a:lnTo>
                  <a:lnTo>
                    <a:pt x="512474" y="542999"/>
                  </a:lnTo>
                  <a:lnTo>
                    <a:pt x="543000" y="512474"/>
                  </a:lnTo>
                  <a:lnTo>
                    <a:pt x="569049" y="477951"/>
                  </a:lnTo>
                  <a:lnTo>
                    <a:pt x="590142" y="439908"/>
                  </a:lnTo>
                  <a:lnTo>
                    <a:pt x="605801" y="398825"/>
                  </a:lnTo>
                  <a:lnTo>
                    <a:pt x="615548" y="355180"/>
                  </a:lnTo>
                  <a:lnTo>
                    <a:pt x="618903" y="309452"/>
                  </a:lnTo>
                  <a:lnTo>
                    <a:pt x="615548" y="263723"/>
                  </a:lnTo>
                  <a:lnTo>
                    <a:pt x="605801" y="220077"/>
                  </a:lnTo>
                  <a:lnTo>
                    <a:pt x="590142" y="178994"/>
                  </a:lnTo>
                  <a:lnTo>
                    <a:pt x="569049" y="140951"/>
                  </a:lnTo>
                  <a:lnTo>
                    <a:pt x="543000" y="106428"/>
                  </a:lnTo>
                  <a:lnTo>
                    <a:pt x="512474" y="75903"/>
                  </a:lnTo>
                  <a:lnTo>
                    <a:pt x="477951" y="49854"/>
                  </a:lnTo>
                  <a:lnTo>
                    <a:pt x="439908" y="28761"/>
                  </a:lnTo>
                  <a:lnTo>
                    <a:pt x="398825" y="13101"/>
                  </a:lnTo>
                  <a:lnTo>
                    <a:pt x="355180" y="3355"/>
                  </a:lnTo>
                  <a:lnTo>
                    <a:pt x="309452" y="0"/>
                  </a:lnTo>
                  <a:close/>
                </a:path>
              </a:pathLst>
            </a:custGeom>
            <a:solidFill>
              <a:srgbClr val="DFD2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937570" y="3053105"/>
            <a:ext cx="8465820" cy="619125"/>
            <a:chOff x="937570" y="3053105"/>
            <a:chExt cx="8465820" cy="61912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7021" y="3053105"/>
              <a:ext cx="8155965" cy="61890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37570" y="3053105"/>
              <a:ext cx="619125" cy="619125"/>
            </a:xfrm>
            <a:custGeom>
              <a:avLst/>
              <a:gdLst/>
              <a:ahLst/>
              <a:cxnLst/>
              <a:rect l="l" t="t" r="r" b="b"/>
              <a:pathLst>
                <a:path w="619125" h="619125">
                  <a:moveTo>
                    <a:pt x="309452" y="0"/>
                  </a:moveTo>
                  <a:lnTo>
                    <a:pt x="263723" y="3355"/>
                  </a:lnTo>
                  <a:lnTo>
                    <a:pt x="220078" y="13101"/>
                  </a:lnTo>
                  <a:lnTo>
                    <a:pt x="178994" y="28761"/>
                  </a:lnTo>
                  <a:lnTo>
                    <a:pt x="140952" y="49854"/>
                  </a:lnTo>
                  <a:lnTo>
                    <a:pt x="106428" y="75903"/>
                  </a:lnTo>
                  <a:lnTo>
                    <a:pt x="75903" y="106428"/>
                  </a:lnTo>
                  <a:lnTo>
                    <a:pt x="49854" y="140952"/>
                  </a:lnTo>
                  <a:lnTo>
                    <a:pt x="28761" y="178995"/>
                  </a:lnTo>
                  <a:lnTo>
                    <a:pt x="13101" y="220078"/>
                  </a:lnTo>
                  <a:lnTo>
                    <a:pt x="3355" y="263723"/>
                  </a:lnTo>
                  <a:lnTo>
                    <a:pt x="0" y="309452"/>
                  </a:lnTo>
                  <a:lnTo>
                    <a:pt x="3355" y="355180"/>
                  </a:lnTo>
                  <a:lnTo>
                    <a:pt x="13101" y="398826"/>
                  </a:lnTo>
                  <a:lnTo>
                    <a:pt x="28761" y="439909"/>
                  </a:lnTo>
                  <a:lnTo>
                    <a:pt x="49854" y="477952"/>
                  </a:lnTo>
                  <a:lnTo>
                    <a:pt x="75903" y="512475"/>
                  </a:lnTo>
                  <a:lnTo>
                    <a:pt x="106428" y="543000"/>
                  </a:lnTo>
                  <a:lnTo>
                    <a:pt x="140952" y="569049"/>
                  </a:lnTo>
                  <a:lnTo>
                    <a:pt x="178994" y="590142"/>
                  </a:lnTo>
                  <a:lnTo>
                    <a:pt x="220078" y="605802"/>
                  </a:lnTo>
                  <a:lnTo>
                    <a:pt x="263723" y="615548"/>
                  </a:lnTo>
                  <a:lnTo>
                    <a:pt x="309452" y="618904"/>
                  </a:lnTo>
                  <a:lnTo>
                    <a:pt x="355180" y="615548"/>
                  </a:lnTo>
                  <a:lnTo>
                    <a:pt x="398825" y="605802"/>
                  </a:lnTo>
                  <a:lnTo>
                    <a:pt x="439908" y="590142"/>
                  </a:lnTo>
                  <a:lnTo>
                    <a:pt x="477951" y="569049"/>
                  </a:lnTo>
                  <a:lnTo>
                    <a:pt x="512474" y="543000"/>
                  </a:lnTo>
                  <a:lnTo>
                    <a:pt x="543000" y="512475"/>
                  </a:lnTo>
                  <a:lnTo>
                    <a:pt x="569049" y="477952"/>
                  </a:lnTo>
                  <a:lnTo>
                    <a:pt x="590142" y="439909"/>
                  </a:lnTo>
                  <a:lnTo>
                    <a:pt x="605801" y="398826"/>
                  </a:lnTo>
                  <a:lnTo>
                    <a:pt x="615548" y="355180"/>
                  </a:lnTo>
                  <a:lnTo>
                    <a:pt x="618903" y="309452"/>
                  </a:lnTo>
                  <a:lnTo>
                    <a:pt x="615548" y="263723"/>
                  </a:lnTo>
                  <a:lnTo>
                    <a:pt x="605801" y="220078"/>
                  </a:lnTo>
                  <a:lnTo>
                    <a:pt x="590142" y="178995"/>
                  </a:lnTo>
                  <a:lnTo>
                    <a:pt x="569049" y="140952"/>
                  </a:lnTo>
                  <a:lnTo>
                    <a:pt x="543000" y="106428"/>
                  </a:lnTo>
                  <a:lnTo>
                    <a:pt x="512474" y="75903"/>
                  </a:lnTo>
                  <a:lnTo>
                    <a:pt x="477951" y="49854"/>
                  </a:lnTo>
                  <a:lnTo>
                    <a:pt x="439908" y="28761"/>
                  </a:lnTo>
                  <a:lnTo>
                    <a:pt x="398825" y="13101"/>
                  </a:lnTo>
                  <a:lnTo>
                    <a:pt x="355180" y="3355"/>
                  </a:lnTo>
                  <a:lnTo>
                    <a:pt x="309452" y="0"/>
                  </a:lnTo>
                  <a:close/>
                </a:path>
              </a:pathLst>
            </a:custGeom>
            <a:solidFill>
              <a:srgbClr val="E6CD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37570" y="3856758"/>
            <a:ext cx="8465820" cy="619125"/>
            <a:chOff x="937570" y="3856758"/>
            <a:chExt cx="8465820" cy="61912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7021" y="3856758"/>
              <a:ext cx="8155965" cy="61890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37570" y="3856758"/>
              <a:ext cx="619125" cy="619125"/>
            </a:xfrm>
            <a:custGeom>
              <a:avLst/>
              <a:gdLst/>
              <a:ahLst/>
              <a:cxnLst/>
              <a:rect l="l" t="t" r="r" b="b"/>
              <a:pathLst>
                <a:path w="619125" h="619125">
                  <a:moveTo>
                    <a:pt x="309452" y="0"/>
                  </a:moveTo>
                  <a:lnTo>
                    <a:pt x="263723" y="3355"/>
                  </a:lnTo>
                  <a:lnTo>
                    <a:pt x="220078" y="13101"/>
                  </a:lnTo>
                  <a:lnTo>
                    <a:pt x="178994" y="28761"/>
                  </a:lnTo>
                  <a:lnTo>
                    <a:pt x="140952" y="49854"/>
                  </a:lnTo>
                  <a:lnTo>
                    <a:pt x="106428" y="75903"/>
                  </a:lnTo>
                  <a:lnTo>
                    <a:pt x="75903" y="106428"/>
                  </a:lnTo>
                  <a:lnTo>
                    <a:pt x="49854" y="140952"/>
                  </a:lnTo>
                  <a:lnTo>
                    <a:pt x="28761" y="178995"/>
                  </a:lnTo>
                  <a:lnTo>
                    <a:pt x="13101" y="220078"/>
                  </a:lnTo>
                  <a:lnTo>
                    <a:pt x="3355" y="263723"/>
                  </a:lnTo>
                  <a:lnTo>
                    <a:pt x="0" y="309452"/>
                  </a:lnTo>
                  <a:lnTo>
                    <a:pt x="3355" y="355180"/>
                  </a:lnTo>
                  <a:lnTo>
                    <a:pt x="13101" y="398825"/>
                  </a:lnTo>
                  <a:lnTo>
                    <a:pt x="28761" y="439908"/>
                  </a:lnTo>
                  <a:lnTo>
                    <a:pt x="49854" y="477951"/>
                  </a:lnTo>
                  <a:lnTo>
                    <a:pt x="75903" y="512475"/>
                  </a:lnTo>
                  <a:lnTo>
                    <a:pt x="106428" y="543000"/>
                  </a:lnTo>
                  <a:lnTo>
                    <a:pt x="140952" y="569049"/>
                  </a:lnTo>
                  <a:lnTo>
                    <a:pt x="178994" y="590142"/>
                  </a:lnTo>
                  <a:lnTo>
                    <a:pt x="220078" y="605802"/>
                  </a:lnTo>
                  <a:lnTo>
                    <a:pt x="263723" y="615548"/>
                  </a:lnTo>
                  <a:lnTo>
                    <a:pt x="309452" y="618904"/>
                  </a:lnTo>
                  <a:lnTo>
                    <a:pt x="355180" y="615548"/>
                  </a:lnTo>
                  <a:lnTo>
                    <a:pt x="398825" y="605802"/>
                  </a:lnTo>
                  <a:lnTo>
                    <a:pt x="439908" y="590142"/>
                  </a:lnTo>
                  <a:lnTo>
                    <a:pt x="477951" y="569049"/>
                  </a:lnTo>
                  <a:lnTo>
                    <a:pt x="512474" y="543000"/>
                  </a:lnTo>
                  <a:lnTo>
                    <a:pt x="543000" y="512475"/>
                  </a:lnTo>
                  <a:lnTo>
                    <a:pt x="569049" y="477951"/>
                  </a:lnTo>
                  <a:lnTo>
                    <a:pt x="590142" y="439908"/>
                  </a:lnTo>
                  <a:lnTo>
                    <a:pt x="605801" y="398825"/>
                  </a:lnTo>
                  <a:lnTo>
                    <a:pt x="615548" y="355180"/>
                  </a:lnTo>
                  <a:lnTo>
                    <a:pt x="618903" y="309452"/>
                  </a:lnTo>
                  <a:lnTo>
                    <a:pt x="615548" y="263723"/>
                  </a:lnTo>
                  <a:lnTo>
                    <a:pt x="605801" y="220078"/>
                  </a:lnTo>
                  <a:lnTo>
                    <a:pt x="590142" y="178995"/>
                  </a:lnTo>
                  <a:lnTo>
                    <a:pt x="569049" y="140952"/>
                  </a:lnTo>
                  <a:lnTo>
                    <a:pt x="543000" y="106428"/>
                  </a:lnTo>
                  <a:lnTo>
                    <a:pt x="512474" y="75903"/>
                  </a:lnTo>
                  <a:lnTo>
                    <a:pt x="477951" y="49854"/>
                  </a:lnTo>
                  <a:lnTo>
                    <a:pt x="439908" y="28761"/>
                  </a:lnTo>
                  <a:lnTo>
                    <a:pt x="398825" y="13101"/>
                  </a:lnTo>
                  <a:lnTo>
                    <a:pt x="355180" y="3355"/>
                  </a:lnTo>
                  <a:lnTo>
                    <a:pt x="309452" y="0"/>
                  </a:lnTo>
                  <a:close/>
                </a:path>
              </a:pathLst>
            </a:custGeom>
            <a:solidFill>
              <a:srgbClr val="ECC7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937570" y="4660410"/>
            <a:ext cx="8465820" cy="619125"/>
            <a:chOff x="937570" y="4660410"/>
            <a:chExt cx="8465820" cy="61912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7021" y="4660410"/>
              <a:ext cx="8155965" cy="61890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37570" y="4660410"/>
              <a:ext cx="619125" cy="619125"/>
            </a:xfrm>
            <a:custGeom>
              <a:avLst/>
              <a:gdLst/>
              <a:ahLst/>
              <a:cxnLst/>
              <a:rect l="l" t="t" r="r" b="b"/>
              <a:pathLst>
                <a:path w="619125" h="619125">
                  <a:moveTo>
                    <a:pt x="309452" y="0"/>
                  </a:moveTo>
                  <a:lnTo>
                    <a:pt x="263723" y="3355"/>
                  </a:lnTo>
                  <a:lnTo>
                    <a:pt x="220078" y="13101"/>
                  </a:lnTo>
                  <a:lnTo>
                    <a:pt x="178994" y="28761"/>
                  </a:lnTo>
                  <a:lnTo>
                    <a:pt x="140952" y="49854"/>
                  </a:lnTo>
                  <a:lnTo>
                    <a:pt x="106428" y="75903"/>
                  </a:lnTo>
                  <a:lnTo>
                    <a:pt x="75903" y="106428"/>
                  </a:lnTo>
                  <a:lnTo>
                    <a:pt x="49854" y="140951"/>
                  </a:lnTo>
                  <a:lnTo>
                    <a:pt x="28761" y="178994"/>
                  </a:lnTo>
                  <a:lnTo>
                    <a:pt x="13101" y="220077"/>
                  </a:lnTo>
                  <a:lnTo>
                    <a:pt x="3355" y="263723"/>
                  </a:lnTo>
                  <a:lnTo>
                    <a:pt x="0" y="309452"/>
                  </a:lnTo>
                  <a:lnTo>
                    <a:pt x="3355" y="355180"/>
                  </a:lnTo>
                  <a:lnTo>
                    <a:pt x="13101" y="398825"/>
                  </a:lnTo>
                  <a:lnTo>
                    <a:pt x="28761" y="439908"/>
                  </a:lnTo>
                  <a:lnTo>
                    <a:pt x="49854" y="477951"/>
                  </a:lnTo>
                  <a:lnTo>
                    <a:pt x="75903" y="512475"/>
                  </a:lnTo>
                  <a:lnTo>
                    <a:pt x="106428" y="543000"/>
                  </a:lnTo>
                  <a:lnTo>
                    <a:pt x="140952" y="569049"/>
                  </a:lnTo>
                  <a:lnTo>
                    <a:pt x="178994" y="590142"/>
                  </a:lnTo>
                  <a:lnTo>
                    <a:pt x="220078" y="605802"/>
                  </a:lnTo>
                  <a:lnTo>
                    <a:pt x="263723" y="615548"/>
                  </a:lnTo>
                  <a:lnTo>
                    <a:pt x="309452" y="618904"/>
                  </a:lnTo>
                  <a:lnTo>
                    <a:pt x="355180" y="615548"/>
                  </a:lnTo>
                  <a:lnTo>
                    <a:pt x="398825" y="605802"/>
                  </a:lnTo>
                  <a:lnTo>
                    <a:pt x="439908" y="590142"/>
                  </a:lnTo>
                  <a:lnTo>
                    <a:pt x="477951" y="569049"/>
                  </a:lnTo>
                  <a:lnTo>
                    <a:pt x="512474" y="543000"/>
                  </a:lnTo>
                  <a:lnTo>
                    <a:pt x="543000" y="512475"/>
                  </a:lnTo>
                  <a:lnTo>
                    <a:pt x="569049" y="477951"/>
                  </a:lnTo>
                  <a:lnTo>
                    <a:pt x="590142" y="439908"/>
                  </a:lnTo>
                  <a:lnTo>
                    <a:pt x="605801" y="398825"/>
                  </a:lnTo>
                  <a:lnTo>
                    <a:pt x="615548" y="355180"/>
                  </a:lnTo>
                  <a:lnTo>
                    <a:pt x="618903" y="309452"/>
                  </a:lnTo>
                  <a:lnTo>
                    <a:pt x="615548" y="263723"/>
                  </a:lnTo>
                  <a:lnTo>
                    <a:pt x="605801" y="220077"/>
                  </a:lnTo>
                  <a:lnTo>
                    <a:pt x="590142" y="178994"/>
                  </a:lnTo>
                  <a:lnTo>
                    <a:pt x="569049" y="140951"/>
                  </a:lnTo>
                  <a:lnTo>
                    <a:pt x="543000" y="106428"/>
                  </a:lnTo>
                  <a:lnTo>
                    <a:pt x="512474" y="75903"/>
                  </a:lnTo>
                  <a:lnTo>
                    <a:pt x="477951" y="49854"/>
                  </a:lnTo>
                  <a:lnTo>
                    <a:pt x="439908" y="28761"/>
                  </a:lnTo>
                  <a:lnTo>
                    <a:pt x="398825" y="13101"/>
                  </a:lnTo>
                  <a:lnTo>
                    <a:pt x="355180" y="3355"/>
                  </a:lnTo>
                  <a:lnTo>
                    <a:pt x="309452" y="0"/>
                  </a:lnTo>
                  <a:close/>
                </a:path>
              </a:pathLst>
            </a:custGeom>
            <a:solidFill>
              <a:srgbClr val="F3C1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37570" y="5464063"/>
            <a:ext cx="8465820" cy="619125"/>
            <a:chOff x="937570" y="5464063"/>
            <a:chExt cx="8465820" cy="61912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7021" y="5464063"/>
              <a:ext cx="8155965" cy="61890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37570" y="5464063"/>
              <a:ext cx="619125" cy="619125"/>
            </a:xfrm>
            <a:custGeom>
              <a:avLst/>
              <a:gdLst/>
              <a:ahLst/>
              <a:cxnLst/>
              <a:rect l="l" t="t" r="r" b="b"/>
              <a:pathLst>
                <a:path w="619125" h="619125">
                  <a:moveTo>
                    <a:pt x="309452" y="0"/>
                  </a:moveTo>
                  <a:lnTo>
                    <a:pt x="263723" y="3355"/>
                  </a:lnTo>
                  <a:lnTo>
                    <a:pt x="220078" y="13101"/>
                  </a:lnTo>
                  <a:lnTo>
                    <a:pt x="178994" y="28761"/>
                  </a:lnTo>
                  <a:lnTo>
                    <a:pt x="140952" y="49854"/>
                  </a:lnTo>
                  <a:lnTo>
                    <a:pt x="106428" y="75903"/>
                  </a:lnTo>
                  <a:lnTo>
                    <a:pt x="75903" y="106428"/>
                  </a:lnTo>
                  <a:lnTo>
                    <a:pt x="49854" y="140951"/>
                  </a:lnTo>
                  <a:lnTo>
                    <a:pt x="28761" y="178994"/>
                  </a:lnTo>
                  <a:lnTo>
                    <a:pt x="13101" y="220077"/>
                  </a:lnTo>
                  <a:lnTo>
                    <a:pt x="3355" y="263723"/>
                  </a:lnTo>
                  <a:lnTo>
                    <a:pt x="0" y="309451"/>
                  </a:lnTo>
                  <a:lnTo>
                    <a:pt x="3355" y="355180"/>
                  </a:lnTo>
                  <a:lnTo>
                    <a:pt x="13101" y="398825"/>
                  </a:lnTo>
                  <a:lnTo>
                    <a:pt x="28761" y="439908"/>
                  </a:lnTo>
                  <a:lnTo>
                    <a:pt x="49854" y="477951"/>
                  </a:lnTo>
                  <a:lnTo>
                    <a:pt x="75903" y="512474"/>
                  </a:lnTo>
                  <a:lnTo>
                    <a:pt x="106428" y="543000"/>
                  </a:lnTo>
                  <a:lnTo>
                    <a:pt x="140952" y="569049"/>
                  </a:lnTo>
                  <a:lnTo>
                    <a:pt x="178994" y="590142"/>
                  </a:lnTo>
                  <a:lnTo>
                    <a:pt x="220078" y="605801"/>
                  </a:lnTo>
                  <a:lnTo>
                    <a:pt x="263723" y="615548"/>
                  </a:lnTo>
                  <a:lnTo>
                    <a:pt x="309452" y="618903"/>
                  </a:lnTo>
                  <a:lnTo>
                    <a:pt x="355180" y="615548"/>
                  </a:lnTo>
                  <a:lnTo>
                    <a:pt x="398825" y="605801"/>
                  </a:lnTo>
                  <a:lnTo>
                    <a:pt x="439908" y="590142"/>
                  </a:lnTo>
                  <a:lnTo>
                    <a:pt x="477951" y="569049"/>
                  </a:lnTo>
                  <a:lnTo>
                    <a:pt x="512474" y="543000"/>
                  </a:lnTo>
                  <a:lnTo>
                    <a:pt x="543000" y="512474"/>
                  </a:lnTo>
                  <a:lnTo>
                    <a:pt x="569049" y="477951"/>
                  </a:lnTo>
                  <a:lnTo>
                    <a:pt x="590142" y="439908"/>
                  </a:lnTo>
                  <a:lnTo>
                    <a:pt x="605801" y="398825"/>
                  </a:lnTo>
                  <a:lnTo>
                    <a:pt x="615548" y="355180"/>
                  </a:lnTo>
                  <a:lnTo>
                    <a:pt x="618903" y="309451"/>
                  </a:lnTo>
                  <a:lnTo>
                    <a:pt x="615548" y="263723"/>
                  </a:lnTo>
                  <a:lnTo>
                    <a:pt x="605801" y="220077"/>
                  </a:lnTo>
                  <a:lnTo>
                    <a:pt x="590142" y="178994"/>
                  </a:lnTo>
                  <a:lnTo>
                    <a:pt x="569049" y="140951"/>
                  </a:lnTo>
                  <a:lnTo>
                    <a:pt x="543000" y="106428"/>
                  </a:lnTo>
                  <a:lnTo>
                    <a:pt x="512474" y="75903"/>
                  </a:lnTo>
                  <a:lnTo>
                    <a:pt x="477951" y="49854"/>
                  </a:lnTo>
                  <a:lnTo>
                    <a:pt x="439908" y="28761"/>
                  </a:lnTo>
                  <a:lnTo>
                    <a:pt x="398825" y="13101"/>
                  </a:lnTo>
                  <a:lnTo>
                    <a:pt x="355180" y="3355"/>
                  </a:lnTo>
                  <a:lnTo>
                    <a:pt x="309452" y="0"/>
                  </a:lnTo>
                  <a:close/>
                </a:path>
              </a:pathLst>
            </a:custGeom>
            <a:solidFill>
              <a:srgbClr val="F9BB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47021" y="6267715"/>
            <a:ext cx="8155965" cy="59028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795089" y="1578355"/>
            <a:ext cx="7359650" cy="5121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Activate</a:t>
            </a:r>
            <a:r>
              <a:rPr sz="1800" spc="4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background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knowledge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based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title,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sub-titles,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headings,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visuals</a:t>
            </a:r>
            <a:endParaRPr sz="1800">
              <a:latin typeface="Calibri"/>
              <a:cs typeface="Calibri"/>
            </a:endParaRPr>
          </a:p>
          <a:p>
            <a:pPr marL="1738630" marR="1731010" indent="467359">
              <a:lnSpc>
                <a:spcPct val="2933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Use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prediction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visualization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Monitor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comprehension,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make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inferences</a:t>
            </a:r>
            <a:endParaRPr sz="1800">
              <a:latin typeface="Calibri"/>
              <a:cs typeface="Calibri"/>
            </a:endParaRPr>
          </a:p>
          <a:p>
            <a:pPr marL="2892425" marR="2885440" indent="459740">
              <a:lnSpc>
                <a:spcPts val="6340"/>
              </a:lnSpc>
              <a:spcBef>
                <a:spcPts val="880"/>
              </a:spcBef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Reread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Subvocal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endParaRPr sz="1800">
              <a:latin typeface="Calibri"/>
              <a:cs typeface="Calibri"/>
            </a:endParaRPr>
          </a:p>
          <a:p>
            <a:pPr marL="730250" marR="723265" indent="698500">
              <a:lnSpc>
                <a:spcPts val="63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while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listening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(text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speech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software)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Annotate text,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highlight,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notes,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charts, mind-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concept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maps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37570" y="6267715"/>
            <a:ext cx="619125" cy="590550"/>
          </a:xfrm>
          <a:custGeom>
            <a:avLst/>
            <a:gdLst/>
            <a:ahLst/>
            <a:cxnLst/>
            <a:rect l="l" t="t" r="r" b="b"/>
            <a:pathLst>
              <a:path w="619125" h="590550">
                <a:moveTo>
                  <a:pt x="309452" y="0"/>
                </a:moveTo>
                <a:lnTo>
                  <a:pt x="263723" y="3355"/>
                </a:lnTo>
                <a:lnTo>
                  <a:pt x="220078" y="13101"/>
                </a:lnTo>
                <a:lnTo>
                  <a:pt x="178994" y="28761"/>
                </a:lnTo>
                <a:lnTo>
                  <a:pt x="140952" y="49854"/>
                </a:lnTo>
                <a:lnTo>
                  <a:pt x="106428" y="75903"/>
                </a:lnTo>
                <a:lnTo>
                  <a:pt x="75903" y="106428"/>
                </a:lnTo>
                <a:lnTo>
                  <a:pt x="49854" y="140952"/>
                </a:lnTo>
                <a:lnTo>
                  <a:pt x="28761" y="178994"/>
                </a:lnTo>
                <a:lnTo>
                  <a:pt x="13101" y="220078"/>
                </a:lnTo>
                <a:lnTo>
                  <a:pt x="3355" y="263723"/>
                </a:lnTo>
                <a:lnTo>
                  <a:pt x="0" y="309451"/>
                </a:lnTo>
                <a:lnTo>
                  <a:pt x="3355" y="355180"/>
                </a:lnTo>
                <a:lnTo>
                  <a:pt x="13101" y="398825"/>
                </a:lnTo>
                <a:lnTo>
                  <a:pt x="28761" y="439909"/>
                </a:lnTo>
                <a:lnTo>
                  <a:pt x="49854" y="477951"/>
                </a:lnTo>
                <a:lnTo>
                  <a:pt x="75903" y="512475"/>
                </a:lnTo>
                <a:lnTo>
                  <a:pt x="106428" y="543000"/>
                </a:lnTo>
                <a:lnTo>
                  <a:pt x="140952" y="569049"/>
                </a:lnTo>
                <a:lnTo>
                  <a:pt x="178994" y="590142"/>
                </a:lnTo>
                <a:lnTo>
                  <a:pt x="179366" y="590284"/>
                </a:lnTo>
                <a:lnTo>
                  <a:pt x="439536" y="590284"/>
                </a:lnTo>
                <a:lnTo>
                  <a:pt x="477951" y="569049"/>
                </a:lnTo>
                <a:lnTo>
                  <a:pt x="512474" y="543000"/>
                </a:lnTo>
                <a:lnTo>
                  <a:pt x="543000" y="512475"/>
                </a:lnTo>
                <a:lnTo>
                  <a:pt x="569049" y="477951"/>
                </a:lnTo>
                <a:lnTo>
                  <a:pt x="590142" y="439909"/>
                </a:lnTo>
                <a:lnTo>
                  <a:pt x="605801" y="398825"/>
                </a:lnTo>
                <a:lnTo>
                  <a:pt x="615548" y="355180"/>
                </a:lnTo>
                <a:lnTo>
                  <a:pt x="618903" y="309451"/>
                </a:lnTo>
                <a:lnTo>
                  <a:pt x="615548" y="263723"/>
                </a:lnTo>
                <a:lnTo>
                  <a:pt x="605801" y="220078"/>
                </a:lnTo>
                <a:lnTo>
                  <a:pt x="590142" y="178994"/>
                </a:lnTo>
                <a:lnTo>
                  <a:pt x="569049" y="140952"/>
                </a:lnTo>
                <a:lnTo>
                  <a:pt x="543000" y="106428"/>
                </a:lnTo>
                <a:lnTo>
                  <a:pt x="512474" y="75903"/>
                </a:lnTo>
                <a:lnTo>
                  <a:pt x="477951" y="49854"/>
                </a:lnTo>
                <a:lnTo>
                  <a:pt x="439908" y="28761"/>
                </a:lnTo>
                <a:lnTo>
                  <a:pt x="398825" y="13101"/>
                </a:lnTo>
                <a:lnTo>
                  <a:pt x="355180" y="3355"/>
                </a:lnTo>
                <a:lnTo>
                  <a:pt x="309452" y="0"/>
                </a:lnTo>
                <a:close/>
              </a:path>
            </a:pathLst>
          </a:custGeom>
          <a:solidFill>
            <a:srgbClr val="FFB5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650941" y="145254"/>
            <a:ext cx="2541057" cy="190579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21745" y="2684744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19208" y="0"/>
                </a:moveTo>
                <a:lnTo>
                  <a:pt x="5539" y="0"/>
                </a:lnTo>
                <a:lnTo>
                  <a:pt x="0" y="5541"/>
                </a:lnTo>
                <a:lnTo>
                  <a:pt x="0" y="19210"/>
                </a:lnTo>
                <a:lnTo>
                  <a:pt x="5539" y="24749"/>
                </a:lnTo>
                <a:lnTo>
                  <a:pt x="19208" y="24749"/>
                </a:lnTo>
                <a:lnTo>
                  <a:pt x="24749" y="19210"/>
                </a:lnTo>
                <a:lnTo>
                  <a:pt x="24749" y="12374"/>
                </a:lnTo>
                <a:lnTo>
                  <a:pt x="24749" y="5541"/>
                </a:lnTo>
                <a:lnTo>
                  <a:pt x="19208" y="0"/>
                </a:lnTo>
                <a:close/>
              </a:path>
            </a:pathLst>
          </a:custGeom>
          <a:solidFill>
            <a:srgbClr val="E712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97824" y="2804624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19210" y="0"/>
                </a:moveTo>
                <a:lnTo>
                  <a:pt x="5541" y="0"/>
                </a:lnTo>
                <a:lnTo>
                  <a:pt x="0" y="5541"/>
                </a:lnTo>
                <a:lnTo>
                  <a:pt x="0" y="19208"/>
                </a:lnTo>
                <a:lnTo>
                  <a:pt x="5541" y="24749"/>
                </a:lnTo>
                <a:lnTo>
                  <a:pt x="19210" y="24749"/>
                </a:lnTo>
                <a:lnTo>
                  <a:pt x="24749" y="19208"/>
                </a:lnTo>
                <a:lnTo>
                  <a:pt x="24749" y="12374"/>
                </a:lnTo>
                <a:lnTo>
                  <a:pt x="24749" y="5541"/>
                </a:lnTo>
                <a:lnTo>
                  <a:pt x="19210" y="0"/>
                </a:lnTo>
                <a:close/>
              </a:path>
            </a:pathLst>
          </a:custGeom>
          <a:solidFill>
            <a:srgbClr val="E7122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609046" y="5058018"/>
            <a:ext cx="6033770" cy="1335405"/>
            <a:chOff x="3609046" y="5058018"/>
            <a:chExt cx="6033770" cy="1335405"/>
          </a:xfrm>
        </p:grpSpPr>
        <p:sp>
          <p:nvSpPr>
            <p:cNvPr id="5" name="object 5"/>
            <p:cNvSpPr/>
            <p:nvPr/>
          </p:nvSpPr>
          <p:spPr>
            <a:xfrm>
              <a:off x="3615396" y="5064368"/>
              <a:ext cx="6021070" cy="1322705"/>
            </a:xfrm>
            <a:custGeom>
              <a:avLst/>
              <a:gdLst/>
              <a:ahLst/>
              <a:cxnLst/>
              <a:rect l="l" t="t" r="r" b="b"/>
              <a:pathLst>
                <a:path w="6021070" h="1322704">
                  <a:moveTo>
                    <a:pt x="5800572" y="0"/>
                  </a:moveTo>
                  <a:lnTo>
                    <a:pt x="220400" y="0"/>
                  </a:lnTo>
                  <a:lnTo>
                    <a:pt x="175982" y="4477"/>
                  </a:lnTo>
                  <a:lnTo>
                    <a:pt x="134610" y="17320"/>
                  </a:lnTo>
                  <a:lnTo>
                    <a:pt x="97172" y="37640"/>
                  </a:lnTo>
                  <a:lnTo>
                    <a:pt x="64553" y="64553"/>
                  </a:lnTo>
                  <a:lnTo>
                    <a:pt x="37640" y="97172"/>
                  </a:lnTo>
                  <a:lnTo>
                    <a:pt x="17320" y="134610"/>
                  </a:lnTo>
                  <a:lnTo>
                    <a:pt x="4477" y="175982"/>
                  </a:lnTo>
                  <a:lnTo>
                    <a:pt x="0" y="220400"/>
                  </a:lnTo>
                  <a:lnTo>
                    <a:pt x="0" y="1101962"/>
                  </a:lnTo>
                  <a:lnTo>
                    <a:pt x="4477" y="1146380"/>
                  </a:lnTo>
                  <a:lnTo>
                    <a:pt x="17320" y="1187752"/>
                  </a:lnTo>
                  <a:lnTo>
                    <a:pt x="37640" y="1225190"/>
                  </a:lnTo>
                  <a:lnTo>
                    <a:pt x="64553" y="1257809"/>
                  </a:lnTo>
                  <a:lnTo>
                    <a:pt x="97172" y="1284721"/>
                  </a:lnTo>
                  <a:lnTo>
                    <a:pt x="134610" y="1305042"/>
                  </a:lnTo>
                  <a:lnTo>
                    <a:pt x="175982" y="1317885"/>
                  </a:lnTo>
                  <a:lnTo>
                    <a:pt x="220400" y="1322362"/>
                  </a:lnTo>
                  <a:lnTo>
                    <a:pt x="5800572" y="1322362"/>
                  </a:lnTo>
                  <a:lnTo>
                    <a:pt x="5844990" y="1317885"/>
                  </a:lnTo>
                  <a:lnTo>
                    <a:pt x="5886361" y="1305042"/>
                  </a:lnTo>
                  <a:lnTo>
                    <a:pt x="5923800" y="1284721"/>
                  </a:lnTo>
                  <a:lnTo>
                    <a:pt x="5956418" y="1257809"/>
                  </a:lnTo>
                  <a:lnTo>
                    <a:pt x="5983331" y="1225190"/>
                  </a:lnTo>
                  <a:lnTo>
                    <a:pt x="6003652" y="1187752"/>
                  </a:lnTo>
                  <a:lnTo>
                    <a:pt x="6016494" y="1146380"/>
                  </a:lnTo>
                  <a:lnTo>
                    <a:pt x="6020972" y="1101962"/>
                  </a:lnTo>
                  <a:lnTo>
                    <a:pt x="6020972" y="220400"/>
                  </a:lnTo>
                  <a:lnTo>
                    <a:pt x="6016494" y="175982"/>
                  </a:lnTo>
                  <a:lnTo>
                    <a:pt x="6003652" y="134610"/>
                  </a:lnTo>
                  <a:lnTo>
                    <a:pt x="5983331" y="97172"/>
                  </a:lnTo>
                  <a:lnTo>
                    <a:pt x="5956418" y="64553"/>
                  </a:lnTo>
                  <a:lnTo>
                    <a:pt x="5923800" y="37640"/>
                  </a:lnTo>
                  <a:lnTo>
                    <a:pt x="5886361" y="17320"/>
                  </a:lnTo>
                  <a:lnTo>
                    <a:pt x="5844990" y="4477"/>
                  </a:lnTo>
                  <a:lnTo>
                    <a:pt x="5800572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15396" y="5064368"/>
              <a:ext cx="6021070" cy="1322705"/>
            </a:xfrm>
            <a:custGeom>
              <a:avLst/>
              <a:gdLst/>
              <a:ahLst/>
              <a:cxnLst/>
              <a:rect l="l" t="t" r="r" b="b"/>
              <a:pathLst>
                <a:path w="6021070" h="1322704">
                  <a:moveTo>
                    <a:pt x="0" y="220400"/>
                  </a:moveTo>
                  <a:lnTo>
                    <a:pt x="4477" y="175982"/>
                  </a:lnTo>
                  <a:lnTo>
                    <a:pt x="17320" y="134610"/>
                  </a:lnTo>
                  <a:lnTo>
                    <a:pt x="37640" y="97172"/>
                  </a:lnTo>
                  <a:lnTo>
                    <a:pt x="64553" y="64553"/>
                  </a:lnTo>
                  <a:lnTo>
                    <a:pt x="97172" y="37640"/>
                  </a:lnTo>
                  <a:lnTo>
                    <a:pt x="134610" y="17320"/>
                  </a:lnTo>
                  <a:lnTo>
                    <a:pt x="175981" y="4477"/>
                  </a:lnTo>
                  <a:lnTo>
                    <a:pt x="220400" y="0"/>
                  </a:lnTo>
                  <a:lnTo>
                    <a:pt x="5800572" y="0"/>
                  </a:lnTo>
                  <a:lnTo>
                    <a:pt x="5844990" y="4477"/>
                  </a:lnTo>
                  <a:lnTo>
                    <a:pt x="5886361" y="17320"/>
                  </a:lnTo>
                  <a:lnTo>
                    <a:pt x="5923800" y="37640"/>
                  </a:lnTo>
                  <a:lnTo>
                    <a:pt x="5956418" y="64553"/>
                  </a:lnTo>
                  <a:lnTo>
                    <a:pt x="5983331" y="97172"/>
                  </a:lnTo>
                  <a:lnTo>
                    <a:pt x="6003652" y="134610"/>
                  </a:lnTo>
                  <a:lnTo>
                    <a:pt x="6016494" y="175982"/>
                  </a:lnTo>
                  <a:lnTo>
                    <a:pt x="6020972" y="220400"/>
                  </a:lnTo>
                  <a:lnTo>
                    <a:pt x="6020972" y="1101963"/>
                  </a:lnTo>
                  <a:lnTo>
                    <a:pt x="6016494" y="1146381"/>
                  </a:lnTo>
                  <a:lnTo>
                    <a:pt x="6003652" y="1187752"/>
                  </a:lnTo>
                  <a:lnTo>
                    <a:pt x="5983331" y="1225190"/>
                  </a:lnTo>
                  <a:lnTo>
                    <a:pt x="5956418" y="1257809"/>
                  </a:lnTo>
                  <a:lnTo>
                    <a:pt x="5923800" y="1284722"/>
                  </a:lnTo>
                  <a:lnTo>
                    <a:pt x="5886361" y="1305042"/>
                  </a:lnTo>
                  <a:lnTo>
                    <a:pt x="5844990" y="1317885"/>
                  </a:lnTo>
                  <a:lnTo>
                    <a:pt x="5800572" y="1322363"/>
                  </a:lnTo>
                  <a:lnTo>
                    <a:pt x="220400" y="1322363"/>
                  </a:lnTo>
                  <a:lnTo>
                    <a:pt x="175981" y="1317885"/>
                  </a:lnTo>
                  <a:lnTo>
                    <a:pt x="134610" y="1305042"/>
                  </a:lnTo>
                  <a:lnTo>
                    <a:pt x="97172" y="1284722"/>
                  </a:lnTo>
                  <a:lnTo>
                    <a:pt x="64553" y="1257809"/>
                  </a:lnTo>
                  <a:lnTo>
                    <a:pt x="37640" y="1225190"/>
                  </a:lnTo>
                  <a:lnTo>
                    <a:pt x="17320" y="1187752"/>
                  </a:lnTo>
                  <a:lnTo>
                    <a:pt x="4477" y="1146381"/>
                  </a:lnTo>
                  <a:lnTo>
                    <a:pt x="0" y="1101963"/>
                  </a:lnTo>
                  <a:lnTo>
                    <a:pt x="0" y="22040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45013" y="5562091"/>
            <a:ext cx="376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Better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people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disabilities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23975" y="2810318"/>
            <a:ext cx="2404745" cy="1205865"/>
            <a:chOff x="1723975" y="2810318"/>
            <a:chExt cx="2404745" cy="1205865"/>
          </a:xfrm>
        </p:grpSpPr>
        <p:sp>
          <p:nvSpPr>
            <p:cNvPr id="9" name="object 9"/>
            <p:cNvSpPr/>
            <p:nvPr/>
          </p:nvSpPr>
          <p:spPr>
            <a:xfrm>
              <a:off x="1730325" y="2816668"/>
              <a:ext cx="2392045" cy="1193165"/>
            </a:xfrm>
            <a:custGeom>
              <a:avLst/>
              <a:gdLst/>
              <a:ahLst/>
              <a:cxnLst/>
              <a:rect l="l" t="t" r="r" b="b"/>
              <a:pathLst>
                <a:path w="2392045" h="1193164">
                  <a:moveTo>
                    <a:pt x="2192733" y="0"/>
                  </a:moveTo>
                  <a:lnTo>
                    <a:pt x="198775" y="0"/>
                  </a:lnTo>
                  <a:lnTo>
                    <a:pt x="153198" y="5249"/>
                  </a:lnTo>
                  <a:lnTo>
                    <a:pt x="111359" y="20203"/>
                  </a:lnTo>
                  <a:lnTo>
                    <a:pt x="74451" y="43668"/>
                  </a:lnTo>
                  <a:lnTo>
                    <a:pt x="43668" y="74450"/>
                  </a:lnTo>
                  <a:lnTo>
                    <a:pt x="20203" y="111358"/>
                  </a:lnTo>
                  <a:lnTo>
                    <a:pt x="5249" y="153196"/>
                  </a:lnTo>
                  <a:lnTo>
                    <a:pt x="0" y="198774"/>
                  </a:lnTo>
                  <a:lnTo>
                    <a:pt x="0" y="993848"/>
                  </a:lnTo>
                  <a:lnTo>
                    <a:pt x="5249" y="1039425"/>
                  </a:lnTo>
                  <a:lnTo>
                    <a:pt x="20203" y="1081264"/>
                  </a:lnTo>
                  <a:lnTo>
                    <a:pt x="43668" y="1118172"/>
                  </a:lnTo>
                  <a:lnTo>
                    <a:pt x="74451" y="1148955"/>
                  </a:lnTo>
                  <a:lnTo>
                    <a:pt x="111359" y="1172420"/>
                  </a:lnTo>
                  <a:lnTo>
                    <a:pt x="153198" y="1187374"/>
                  </a:lnTo>
                  <a:lnTo>
                    <a:pt x="198775" y="1192623"/>
                  </a:lnTo>
                  <a:lnTo>
                    <a:pt x="2192733" y="1192623"/>
                  </a:lnTo>
                  <a:lnTo>
                    <a:pt x="2238310" y="1187374"/>
                  </a:lnTo>
                  <a:lnTo>
                    <a:pt x="2280149" y="1172420"/>
                  </a:lnTo>
                  <a:lnTo>
                    <a:pt x="2317057" y="1148955"/>
                  </a:lnTo>
                  <a:lnTo>
                    <a:pt x="2347840" y="1118172"/>
                  </a:lnTo>
                  <a:lnTo>
                    <a:pt x="2371305" y="1081264"/>
                  </a:lnTo>
                  <a:lnTo>
                    <a:pt x="2386259" y="1039425"/>
                  </a:lnTo>
                  <a:lnTo>
                    <a:pt x="2391509" y="993848"/>
                  </a:lnTo>
                  <a:lnTo>
                    <a:pt x="2391509" y="198774"/>
                  </a:lnTo>
                  <a:lnTo>
                    <a:pt x="2386259" y="153196"/>
                  </a:lnTo>
                  <a:lnTo>
                    <a:pt x="2371305" y="111358"/>
                  </a:lnTo>
                  <a:lnTo>
                    <a:pt x="2347840" y="74450"/>
                  </a:lnTo>
                  <a:lnTo>
                    <a:pt x="2317057" y="43668"/>
                  </a:lnTo>
                  <a:lnTo>
                    <a:pt x="2280149" y="20203"/>
                  </a:lnTo>
                  <a:lnTo>
                    <a:pt x="2238310" y="5249"/>
                  </a:lnTo>
                  <a:lnTo>
                    <a:pt x="2192733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30325" y="2816668"/>
              <a:ext cx="2392045" cy="1193165"/>
            </a:xfrm>
            <a:custGeom>
              <a:avLst/>
              <a:gdLst/>
              <a:ahLst/>
              <a:cxnLst/>
              <a:rect l="l" t="t" r="r" b="b"/>
              <a:pathLst>
                <a:path w="2392045" h="1193164">
                  <a:moveTo>
                    <a:pt x="0" y="198774"/>
                  </a:moveTo>
                  <a:lnTo>
                    <a:pt x="5249" y="153197"/>
                  </a:lnTo>
                  <a:lnTo>
                    <a:pt x="20203" y="111358"/>
                  </a:lnTo>
                  <a:lnTo>
                    <a:pt x="43668" y="74451"/>
                  </a:lnTo>
                  <a:lnTo>
                    <a:pt x="74451" y="43668"/>
                  </a:lnTo>
                  <a:lnTo>
                    <a:pt x="111358" y="20203"/>
                  </a:lnTo>
                  <a:lnTo>
                    <a:pt x="153197" y="5249"/>
                  </a:lnTo>
                  <a:lnTo>
                    <a:pt x="198774" y="0"/>
                  </a:lnTo>
                  <a:lnTo>
                    <a:pt x="2192734" y="0"/>
                  </a:lnTo>
                  <a:lnTo>
                    <a:pt x="2238311" y="5249"/>
                  </a:lnTo>
                  <a:lnTo>
                    <a:pt x="2280149" y="20203"/>
                  </a:lnTo>
                  <a:lnTo>
                    <a:pt x="2317057" y="43668"/>
                  </a:lnTo>
                  <a:lnTo>
                    <a:pt x="2347839" y="74451"/>
                  </a:lnTo>
                  <a:lnTo>
                    <a:pt x="2371304" y="111358"/>
                  </a:lnTo>
                  <a:lnTo>
                    <a:pt x="2386258" y="153197"/>
                  </a:lnTo>
                  <a:lnTo>
                    <a:pt x="2391508" y="198774"/>
                  </a:lnTo>
                  <a:lnTo>
                    <a:pt x="2391508" y="993849"/>
                  </a:lnTo>
                  <a:lnTo>
                    <a:pt x="2386258" y="1039426"/>
                  </a:lnTo>
                  <a:lnTo>
                    <a:pt x="2371304" y="1081265"/>
                  </a:lnTo>
                  <a:lnTo>
                    <a:pt x="2347839" y="1118172"/>
                  </a:lnTo>
                  <a:lnTo>
                    <a:pt x="2317057" y="1148955"/>
                  </a:lnTo>
                  <a:lnTo>
                    <a:pt x="2280149" y="1172420"/>
                  </a:lnTo>
                  <a:lnTo>
                    <a:pt x="2238311" y="1187374"/>
                  </a:lnTo>
                  <a:lnTo>
                    <a:pt x="2192734" y="1192624"/>
                  </a:lnTo>
                  <a:lnTo>
                    <a:pt x="198774" y="1192624"/>
                  </a:lnTo>
                  <a:lnTo>
                    <a:pt x="153197" y="1187374"/>
                  </a:lnTo>
                  <a:lnTo>
                    <a:pt x="111358" y="1172420"/>
                  </a:lnTo>
                  <a:lnTo>
                    <a:pt x="74451" y="1148955"/>
                  </a:lnTo>
                  <a:lnTo>
                    <a:pt x="43668" y="1118172"/>
                  </a:lnTo>
                  <a:lnTo>
                    <a:pt x="20203" y="1081265"/>
                  </a:lnTo>
                  <a:lnTo>
                    <a:pt x="5249" y="1039426"/>
                  </a:lnTo>
                  <a:lnTo>
                    <a:pt x="0" y="993849"/>
                  </a:lnTo>
                  <a:lnTo>
                    <a:pt x="0" y="198774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236851" y="3251708"/>
            <a:ext cx="1379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Public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32015" y="2810318"/>
            <a:ext cx="2404745" cy="1205865"/>
            <a:chOff x="5032015" y="2810318"/>
            <a:chExt cx="2404745" cy="1205865"/>
          </a:xfrm>
        </p:grpSpPr>
        <p:sp>
          <p:nvSpPr>
            <p:cNvPr id="13" name="object 13"/>
            <p:cNvSpPr/>
            <p:nvPr/>
          </p:nvSpPr>
          <p:spPr>
            <a:xfrm>
              <a:off x="5038365" y="2816668"/>
              <a:ext cx="2392045" cy="1193165"/>
            </a:xfrm>
            <a:custGeom>
              <a:avLst/>
              <a:gdLst/>
              <a:ahLst/>
              <a:cxnLst/>
              <a:rect l="l" t="t" r="r" b="b"/>
              <a:pathLst>
                <a:path w="2392045" h="1193164">
                  <a:moveTo>
                    <a:pt x="2192733" y="0"/>
                  </a:moveTo>
                  <a:lnTo>
                    <a:pt x="198775" y="0"/>
                  </a:lnTo>
                  <a:lnTo>
                    <a:pt x="153198" y="5249"/>
                  </a:lnTo>
                  <a:lnTo>
                    <a:pt x="111359" y="20203"/>
                  </a:lnTo>
                  <a:lnTo>
                    <a:pt x="74451" y="43668"/>
                  </a:lnTo>
                  <a:lnTo>
                    <a:pt x="43668" y="74450"/>
                  </a:lnTo>
                  <a:lnTo>
                    <a:pt x="20203" y="111358"/>
                  </a:lnTo>
                  <a:lnTo>
                    <a:pt x="5249" y="153196"/>
                  </a:lnTo>
                  <a:lnTo>
                    <a:pt x="0" y="198774"/>
                  </a:lnTo>
                  <a:lnTo>
                    <a:pt x="0" y="993848"/>
                  </a:lnTo>
                  <a:lnTo>
                    <a:pt x="5249" y="1039425"/>
                  </a:lnTo>
                  <a:lnTo>
                    <a:pt x="20203" y="1081264"/>
                  </a:lnTo>
                  <a:lnTo>
                    <a:pt x="43668" y="1118172"/>
                  </a:lnTo>
                  <a:lnTo>
                    <a:pt x="74451" y="1148955"/>
                  </a:lnTo>
                  <a:lnTo>
                    <a:pt x="111359" y="1172420"/>
                  </a:lnTo>
                  <a:lnTo>
                    <a:pt x="153198" y="1187374"/>
                  </a:lnTo>
                  <a:lnTo>
                    <a:pt x="198775" y="1192623"/>
                  </a:lnTo>
                  <a:lnTo>
                    <a:pt x="2192733" y="1192623"/>
                  </a:lnTo>
                  <a:lnTo>
                    <a:pt x="2238310" y="1187374"/>
                  </a:lnTo>
                  <a:lnTo>
                    <a:pt x="2280149" y="1172420"/>
                  </a:lnTo>
                  <a:lnTo>
                    <a:pt x="2317056" y="1148955"/>
                  </a:lnTo>
                  <a:lnTo>
                    <a:pt x="2347839" y="1118172"/>
                  </a:lnTo>
                  <a:lnTo>
                    <a:pt x="2371304" y="1081264"/>
                  </a:lnTo>
                  <a:lnTo>
                    <a:pt x="2386258" y="1039425"/>
                  </a:lnTo>
                  <a:lnTo>
                    <a:pt x="2391507" y="993848"/>
                  </a:lnTo>
                  <a:lnTo>
                    <a:pt x="2391507" y="198774"/>
                  </a:lnTo>
                  <a:lnTo>
                    <a:pt x="2386258" y="153196"/>
                  </a:lnTo>
                  <a:lnTo>
                    <a:pt x="2371304" y="111358"/>
                  </a:lnTo>
                  <a:lnTo>
                    <a:pt x="2347839" y="74450"/>
                  </a:lnTo>
                  <a:lnTo>
                    <a:pt x="2317056" y="43668"/>
                  </a:lnTo>
                  <a:lnTo>
                    <a:pt x="2280149" y="20203"/>
                  </a:lnTo>
                  <a:lnTo>
                    <a:pt x="2238310" y="5249"/>
                  </a:lnTo>
                  <a:lnTo>
                    <a:pt x="2192733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38365" y="2816668"/>
              <a:ext cx="2392045" cy="1193165"/>
            </a:xfrm>
            <a:custGeom>
              <a:avLst/>
              <a:gdLst/>
              <a:ahLst/>
              <a:cxnLst/>
              <a:rect l="l" t="t" r="r" b="b"/>
              <a:pathLst>
                <a:path w="2392045" h="1193164">
                  <a:moveTo>
                    <a:pt x="0" y="198774"/>
                  </a:moveTo>
                  <a:lnTo>
                    <a:pt x="5249" y="153197"/>
                  </a:lnTo>
                  <a:lnTo>
                    <a:pt x="20203" y="111358"/>
                  </a:lnTo>
                  <a:lnTo>
                    <a:pt x="43668" y="74451"/>
                  </a:lnTo>
                  <a:lnTo>
                    <a:pt x="74451" y="43668"/>
                  </a:lnTo>
                  <a:lnTo>
                    <a:pt x="111358" y="20203"/>
                  </a:lnTo>
                  <a:lnTo>
                    <a:pt x="153197" y="5249"/>
                  </a:lnTo>
                  <a:lnTo>
                    <a:pt x="198774" y="0"/>
                  </a:lnTo>
                  <a:lnTo>
                    <a:pt x="2192734" y="0"/>
                  </a:lnTo>
                  <a:lnTo>
                    <a:pt x="2238311" y="5249"/>
                  </a:lnTo>
                  <a:lnTo>
                    <a:pt x="2280149" y="20203"/>
                  </a:lnTo>
                  <a:lnTo>
                    <a:pt x="2317057" y="43668"/>
                  </a:lnTo>
                  <a:lnTo>
                    <a:pt x="2347839" y="74451"/>
                  </a:lnTo>
                  <a:lnTo>
                    <a:pt x="2371304" y="111358"/>
                  </a:lnTo>
                  <a:lnTo>
                    <a:pt x="2386258" y="153197"/>
                  </a:lnTo>
                  <a:lnTo>
                    <a:pt x="2391508" y="198774"/>
                  </a:lnTo>
                  <a:lnTo>
                    <a:pt x="2391508" y="993849"/>
                  </a:lnTo>
                  <a:lnTo>
                    <a:pt x="2386258" y="1039426"/>
                  </a:lnTo>
                  <a:lnTo>
                    <a:pt x="2371304" y="1081265"/>
                  </a:lnTo>
                  <a:lnTo>
                    <a:pt x="2347839" y="1118172"/>
                  </a:lnTo>
                  <a:lnTo>
                    <a:pt x="2317057" y="1148955"/>
                  </a:lnTo>
                  <a:lnTo>
                    <a:pt x="2280149" y="1172420"/>
                  </a:lnTo>
                  <a:lnTo>
                    <a:pt x="2238311" y="1187374"/>
                  </a:lnTo>
                  <a:lnTo>
                    <a:pt x="2192734" y="1192624"/>
                  </a:lnTo>
                  <a:lnTo>
                    <a:pt x="198774" y="1192624"/>
                  </a:lnTo>
                  <a:lnTo>
                    <a:pt x="153197" y="1187374"/>
                  </a:lnTo>
                  <a:lnTo>
                    <a:pt x="111358" y="1172420"/>
                  </a:lnTo>
                  <a:lnTo>
                    <a:pt x="74451" y="1148955"/>
                  </a:lnTo>
                  <a:lnTo>
                    <a:pt x="43668" y="1118172"/>
                  </a:lnTo>
                  <a:lnTo>
                    <a:pt x="20203" y="1081265"/>
                  </a:lnTo>
                  <a:lnTo>
                    <a:pt x="5249" y="1039426"/>
                  </a:lnTo>
                  <a:lnTo>
                    <a:pt x="0" y="993849"/>
                  </a:lnTo>
                  <a:lnTo>
                    <a:pt x="0" y="198774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760759" y="3251708"/>
            <a:ext cx="946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776044" y="2741545"/>
            <a:ext cx="2404745" cy="1205865"/>
            <a:chOff x="8776044" y="2741545"/>
            <a:chExt cx="2404745" cy="1205865"/>
          </a:xfrm>
        </p:grpSpPr>
        <p:sp>
          <p:nvSpPr>
            <p:cNvPr id="17" name="object 17"/>
            <p:cNvSpPr/>
            <p:nvPr/>
          </p:nvSpPr>
          <p:spPr>
            <a:xfrm>
              <a:off x="8782394" y="2747895"/>
              <a:ext cx="2392045" cy="1193165"/>
            </a:xfrm>
            <a:custGeom>
              <a:avLst/>
              <a:gdLst/>
              <a:ahLst/>
              <a:cxnLst/>
              <a:rect l="l" t="t" r="r" b="b"/>
              <a:pathLst>
                <a:path w="2392045" h="1193164">
                  <a:moveTo>
                    <a:pt x="2192732" y="0"/>
                  </a:moveTo>
                  <a:lnTo>
                    <a:pt x="198774" y="0"/>
                  </a:lnTo>
                  <a:lnTo>
                    <a:pt x="153196" y="5249"/>
                  </a:lnTo>
                  <a:lnTo>
                    <a:pt x="111358" y="20203"/>
                  </a:lnTo>
                  <a:lnTo>
                    <a:pt x="74450" y="43668"/>
                  </a:lnTo>
                  <a:lnTo>
                    <a:pt x="43668" y="74450"/>
                  </a:lnTo>
                  <a:lnTo>
                    <a:pt x="20203" y="111358"/>
                  </a:lnTo>
                  <a:lnTo>
                    <a:pt x="5249" y="153196"/>
                  </a:lnTo>
                  <a:lnTo>
                    <a:pt x="0" y="198774"/>
                  </a:lnTo>
                  <a:lnTo>
                    <a:pt x="0" y="993848"/>
                  </a:lnTo>
                  <a:lnTo>
                    <a:pt x="5249" y="1039425"/>
                  </a:lnTo>
                  <a:lnTo>
                    <a:pt x="20203" y="1081264"/>
                  </a:lnTo>
                  <a:lnTo>
                    <a:pt x="43668" y="1118172"/>
                  </a:lnTo>
                  <a:lnTo>
                    <a:pt x="74450" y="1148955"/>
                  </a:lnTo>
                  <a:lnTo>
                    <a:pt x="111358" y="1172420"/>
                  </a:lnTo>
                  <a:lnTo>
                    <a:pt x="153196" y="1187374"/>
                  </a:lnTo>
                  <a:lnTo>
                    <a:pt x="198774" y="1192623"/>
                  </a:lnTo>
                  <a:lnTo>
                    <a:pt x="2192732" y="1192623"/>
                  </a:lnTo>
                  <a:lnTo>
                    <a:pt x="2238309" y="1187374"/>
                  </a:lnTo>
                  <a:lnTo>
                    <a:pt x="2280148" y="1172420"/>
                  </a:lnTo>
                  <a:lnTo>
                    <a:pt x="2317056" y="1148955"/>
                  </a:lnTo>
                  <a:lnTo>
                    <a:pt x="2347838" y="1118172"/>
                  </a:lnTo>
                  <a:lnTo>
                    <a:pt x="2371303" y="1081264"/>
                  </a:lnTo>
                  <a:lnTo>
                    <a:pt x="2386257" y="1039425"/>
                  </a:lnTo>
                  <a:lnTo>
                    <a:pt x="2391507" y="993848"/>
                  </a:lnTo>
                  <a:lnTo>
                    <a:pt x="2391507" y="198774"/>
                  </a:lnTo>
                  <a:lnTo>
                    <a:pt x="2386257" y="153196"/>
                  </a:lnTo>
                  <a:lnTo>
                    <a:pt x="2371303" y="111358"/>
                  </a:lnTo>
                  <a:lnTo>
                    <a:pt x="2347838" y="74450"/>
                  </a:lnTo>
                  <a:lnTo>
                    <a:pt x="2317056" y="43668"/>
                  </a:lnTo>
                  <a:lnTo>
                    <a:pt x="2280148" y="20203"/>
                  </a:lnTo>
                  <a:lnTo>
                    <a:pt x="2238309" y="5249"/>
                  </a:lnTo>
                  <a:lnTo>
                    <a:pt x="2192732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782394" y="2747895"/>
              <a:ext cx="2392045" cy="1193165"/>
            </a:xfrm>
            <a:custGeom>
              <a:avLst/>
              <a:gdLst/>
              <a:ahLst/>
              <a:cxnLst/>
              <a:rect l="l" t="t" r="r" b="b"/>
              <a:pathLst>
                <a:path w="2392045" h="1193164">
                  <a:moveTo>
                    <a:pt x="0" y="198774"/>
                  </a:moveTo>
                  <a:lnTo>
                    <a:pt x="5249" y="153197"/>
                  </a:lnTo>
                  <a:lnTo>
                    <a:pt x="20203" y="111358"/>
                  </a:lnTo>
                  <a:lnTo>
                    <a:pt x="43668" y="74451"/>
                  </a:lnTo>
                  <a:lnTo>
                    <a:pt x="74451" y="43668"/>
                  </a:lnTo>
                  <a:lnTo>
                    <a:pt x="111358" y="20203"/>
                  </a:lnTo>
                  <a:lnTo>
                    <a:pt x="153197" y="5249"/>
                  </a:lnTo>
                  <a:lnTo>
                    <a:pt x="198774" y="0"/>
                  </a:lnTo>
                  <a:lnTo>
                    <a:pt x="2192734" y="0"/>
                  </a:lnTo>
                  <a:lnTo>
                    <a:pt x="2238311" y="5249"/>
                  </a:lnTo>
                  <a:lnTo>
                    <a:pt x="2280149" y="20203"/>
                  </a:lnTo>
                  <a:lnTo>
                    <a:pt x="2317057" y="43668"/>
                  </a:lnTo>
                  <a:lnTo>
                    <a:pt x="2347839" y="74451"/>
                  </a:lnTo>
                  <a:lnTo>
                    <a:pt x="2371304" y="111358"/>
                  </a:lnTo>
                  <a:lnTo>
                    <a:pt x="2386258" y="153197"/>
                  </a:lnTo>
                  <a:lnTo>
                    <a:pt x="2391508" y="198774"/>
                  </a:lnTo>
                  <a:lnTo>
                    <a:pt x="2391508" y="993849"/>
                  </a:lnTo>
                  <a:lnTo>
                    <a:pt x="2386258" y="1039426"/>
                  </a:lnTo>
                  <a:lnTo>
                    <a:pt x="2371304" y="1081265"/>
                  </a:lnTo>
                  <a:lnTo>
                    <a:pt x="2347839" y="1118172"/>
                  </a:lnTo>
                  <a:lnTo>
                    <a:pt x="2317057" y="1148955"/>
                  </a:lnTo>
                  <a:lnTo>
                    <a:pt x="2280149" y="1172420"/>
                  </a:lnTo>
                  <a:lnTo>
                    <a:pt x="2238311" y="1187374"/>
                  </a:lnTo>
                  <a:lnTo>
                    <a:pt x="2192734" y="1192624"/>
                  </a:lnTo>
                  <a:lnTo>
                    <a:pt x="198774" y="1192624"/>
                  </a:lnTo>
                  <a:lnTo>
                    <a:pt x="153197" y="1187374"/>
                  </a:lnTo>
                  <a:lnTo>
                    <a:pt x="111358" y="1172420"/>
                  </a:lnTo>
                  <a:lnTo>
                    <a:pt x="74451" y="1148955"/>
                  </a:lnTo>
                  <a:lnTo>
                    <a:pt x="43668" y="1118172"/>
                  </a:lnTo>
                  <a:lnTo>
                    <a:pt x="20203" y="1081265"/>
                  </a:lnTo>
                  <a:lnTo>
                    <a:pt x="5249" y="1039426"/>
                  </a:lnTo>
                  <a:lnTo>
                    <a:pt x="0" y="993849"/>
                  </a:lnTo>
                  <a:lnTo>
                    <a:pt x="0" y="198774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764406" y="3181603"/>
            <a:ext cx="428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88960" y="535341"/>
            <a:ext cx="1630680" cy="883285"/>
            <a:chOff x="688960" y="535341"/>
            <a:chExt cx="1630680" cy="883285"/>
          </a:xfrm>
        </p:grpSpPr>
        <p:sp>
          <p:nvSpPr>
            <p:cNvPr id="21" name="object 21"/>
            <p:cNvSpPr/>
            <p:nvPr/>
          </p:nvSpPr>
          <p:spPr>
            <a:xfrm>
              <a:off x="695310" y="541690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80" h="870585">
                  <a:moveTo>
                    <a:pt x="832937" y="0"/>
                  </a:moveTo>
                  <a:lnTo>
                    <a:pt x="778568" y="127"/>
                  </a:lnTo>
                  <a:lnTo>
                    <a:pt x="724507" y="1993"/>
                  </a:lnTo>
                  <a:lnTo>
                    <a:pt x="670942" y="5571"/>
                  </a:lnTo>
                  <a:lnTo>
                    <a:pt x="618059" y="10838"/>
                  </a:lnTo>
                  <a:lnTo>
                    <a:pt x="566043" y="17767"/>
                  </a:lnTo>
                  <a:lnTo>
                    <a:pt x="515083" y="26335"/>
                  </a:lnTo>
                  <a:lnTo>
                    <a:pt x="465363" y="36516"/>
                  </a:lnTo>
                  <a:lnTo>
                    <a:pt x="417071" y="48286"/>
                  </a:lnTo>
                  <a:lnTo>
                    <a:pt x="370394" y="61620"/>
                  </a:lnTo>
                  <a:lnTo>
                    <a:pt x="325517" y="76492"/>
                  </a:lnTo>
                  <a:lnTo>
                    <a:pt x="282626" y="92879"/>
                  </a:lnTo>
                  <a:lnTo>
                    <a:pt x="241910" y="110755"/>
                  </a:lnTo>
                  <a:lnTo>
                    <a:pt x="203553" y="130095"/>
                  </a:lnTo>
                  <a:lnTo>
                    <a:pt x="167743" y="150875"/>
                  </a:lnTo>
                  <a:lnTo>
                    <a:pt x="134666" y="173070"/>
                  </a:lnTo>
                  <a:lnTo>
                    <a:pt x="104508" y="196654"/>
                  </a:lnTo>
                  <a:lnTo>
                    <a:pt x="72795" y="226423"/>
                  </a:lnTo>
                  <a:lnTo>
                    <a:pt x="46922" y="256863"/>
                  </a:lnTo>
                  <a:lnTo>
                    <a:pt x="12332" y="319123"/>
                  </a:lnTo>
                  <a:lnTo>
                    <a:pt x="0" y="382168"/>
                  </a:lnTo>
                  <a:lnTo>
                    <a:pt x="1950" y="413590"/>
                  </a:lnTo>
                  <a:lnTo>
                    <a:pt x="21622" y="475439"/>
                  </a:lnTo>
                  <a:lnTo>
                    <a:pt x="61710" y="534911"/>
                  </a:lnTo>
                  <a:lnTo>
                    <a:pt x="89179" y="563359"/>
                  </a:lnTo>
                  <a:lnTo>
                    <a:pt x="121476" y="590737"/>
                  </a:lnTo>
                  <a:lnTo>
                    <a:pt x="158507" y="616889"/>
                  </a:lnTo>
                  <a:lnTo>
                    <a:pt x="200182" y="641654"/>
                  </a:lnTo>
                  <a:lnTo>
                    <a:pt x="246408" y="664876"/>
                  </a:lnTo>
                  <a:lnTo>
                    <a:pt x="297093" y="686395"/>
                  </a:lnTo>
                  <a:lnTo>
                    <a:pt x="352144" y="706054"/>
                  </a:lnTo>
                  <a:lnTo>
                    <a:pt x="411470" y="723695"/>
                  </a:lnTo>
                  <a:lnTo>
                    <a:pt x="471951" y="870347"/>
                  </a:lnTo>
                  <a:lnTo>
                    <a:pt x="704318" y="770380"/>
                  </a:lnTo>
                  <a:lnTo>
                    <a:pt x="761916" y="772982"/>
                  </a:lnTo>
                  <a:lnTo>
                    <a:pt x="819188" y="773615"/>
                  </a:lnTo>
                  <a:lnTo>
                    <a:pt x="875948" y="772324"/>
                  </a:lnTo>
                  <a:lnTo>
                    <a:pt x="932012" y="769152"/>
                  </a:lnTo>
                  <a:lnTo>
                    <a:pt x="987196" y="764143"/>
                  </a:lnTo>
                  <a:lnTo>
                    <a:pt x="1041314" y="757342"/>
                  </a:lnTo>
                  <a:lnTo>
                    <a:pt x="1094182" y="748794"/>
                  </a:lnTo>
                  <a:lnTo>
                    <a:pt x="1145616" y="738541"/>
                  </a:lnTo>
                  <a:lnTo>
                    <a:pt x="1195429" y="726629"/>
                  </a:lnTo>
                  <a:lnTo>
                    <a:pt x="1243438" y="713102"/>
                  </a:lnTo>
                  <a:lnTo>
                    <a:pt x="1289458" y="698003"/>
                  </a:lnTo>
                  <a:lnTo>
                    <a:pt x="1333305" y="681377"/>
                  </a:lnTo>
                  <a:lnTo>
                    <a:pt x="1374792" y="663268"/>
                  </a:lnTo>
                  <a:lnTo>
                    <a:pt x="1413737" y="643720"/>
                  </a:lnTo>
                  <a:lnTo>
                    <a:pt x="1449953" y="622778"/>
                  </a:lnTo>
                  <a:lnTo>
                    <a:pt x="1483257" y="600486"/>
                  </a:lnTo>
                  <a:lnTo>
                    <a:pt x="1513463" y="576887"/>
                  </a:lnTo>
                  <a:lnTo>
                    <a:pt x="1545176" y="547118"/>
                  </a:lnTo>
                  <a:lnTo>
                    <a:pt x="1571049" y="516678"/>
                  </a:lnTo>
                  <a:lnTo>
                    <a:pt x="1605639" y="454418"/>
                  </a:lnTo>
                  <a:lnTo>
                    <a:pt x="1617972" y="391373"/>
                  </a:lnTo>
                  <a:lnTo>
                    <a:pt x="1616022" y="359952"/>
                  </a:lnTo>
                  <a:lnTo>
                    <a:pt x="1596349" y="298102"/>
                  </a:lnTo>
                  <a:lnTo>
                    <a:pt x="1556262" y="238631"/>
                  </a:lnTo>
                  <a:lnTo>
                    <a:pt x="1528793" y="210182"/>
                  </a:lnTo>
                  <a:lnTo>
                    <a:pt x="1496496" y="182804"/>
                  </a:lnTo>
                  <a:lnTo>
                    <a:pt x="1459464" y="156652"/>
                  </a:lnTo>
                  <a:lnTo>
                    <a:pt x="1417789" y="131887"/>
                  </a:lnTo>
                  <a:lnTo>
                    <a:pt x="1371563" y="108665"/>
                  </a:lnTo>
                  <a:lnTo>
                    <a:pt x="1320879" y="87146"/>
                  </a:lnTo>
                  <a:lnTo>
                    <a:pt x="1265827" y="67486"/>
                  </a:lnTo>
                  <a:lnTo>
                    <a:pt x="1206501" y="49846"/>
                  </a:lnTo>
                  <a:lnTo>
                    <a:pt x="1155192" y="37114"/>
                  </a:lnTo>
                  <a:lnTo>
                    <a:pt x="1102887" y="26295"/>
                  </a:lnTo>
                  <a:lnTo>
                    <a:pt x="1049771" y="17361"/>
                  </a:lnTo>
                  <a:lnTo>
                    <a:pt x="996032" y="10290"/>
                  </a:lnTo>
                  <a:lnTo>
                    <a:pt x="941855" y="5056"/>
                  </a:lnTo>
                  <a:lnTo>
                    <a:pt x="887428" y="1634"/>
                  </a:lnTo>
                  <a:lnTo>
                    <a:pt x="832937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95310" y="541691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80" h="870585">
                  <a:moveTo>
                    <a:pt x="471951" y="870347"/>
                  </a:moveTo>
                  <a:lnTo>
                    <a:pt x="411470" y="723695"/>
                  </a:lnTo>
                  <a:lnTo>
                    <a:pt x="352144" y="706054"/>
                  </a:lnTo>
                  <a:lnTo>
                    <a:pt x="297093" y="686395"/>
                  </a:lnTo>
                  <a:lnTo>
                    <a:pt x="246408" y="664876"/>
                  </a:lnTo>
                  <a:lnTo>
                    <a:pt x="200182" y="641654"/>
                  </a:lnTo>
                  <a:lnTo>
                    <a:pt x="158507" y="616889"/>
                  </a:lnTo>
                  <a:lnTo>
                    <a:pt x="121476" y="590737"/>
                  </a:lnTo>
                  <a:lnTo>
                    <a:pt x="89179" y="563359"/>
                  </a:lnTo>
                  <a:lnTo>
                    <a:pt x="61710" y="534911"/>
                  </a:lnTo>
                  <a:lnTo>
                    <a:pt x="21622" y="475439"/>
                  </a:lnTo>
                  <a:lnTo>
                    <a:pt x="1950" y="413589"/>
                  </a:lnTo>
                  <a:lnTo>
                    <a:pt x="0" y="382168"/>
                  </a:lnTo>
                  <a:lnTo>
                    <a:pt x="3430" y="350626"/>
                  </a:lnTo>
                  <a:lnTo>
                    <a:pt x="26799" y="287816"/>
                  </a:lnTo>
                  <a:lnTo>
                    <a:pt x="72795" y="226423"/>
                  </a:lnTo>
                  <a:lnTo>
                    <a:pt x="104508" y="196654"/>
                  </a:lnTo>
                  <a:lnTo>
                    <a:pt x="134666" y="173070"/>
                  </a:lnTo>
                  <a:lnTo>
                    <a:pt x="167743" y="150875"/>
                  </a:lnTo>
                  <a:lnTo>
                    <a:pt x="203553" y="130095"/>
                  </a:lnTo>
                  <a:lnTo>
                    <a:pt x="241910" y="110755"/>
                  </a:lnTo>
                  <a:lnTo>
                    <a:pt x="282626" y="92879"/>
                  </a:lnTo>
                  <a:lnTo>
                    <a:pt x="325517" y="76492"/>
                  </a:lnTo>
                  <a:lnTo>
                    <a:pt x="370394" y="61620"/>
                  </a:lnTo>
                  <a:lnTo>
                    <a:pt x="417071" y="48286"/>
                  </a:lnTo>
                  <a:lnTo>
                    <a:pt x="465363" y="36516"/>
                  </a:lnTo>
                  <a:lnTo>
                    <a:pt x="515083" y="26335"/>
                  </a:lnTo>
                  <a:lnTo>
                    <a:pt x="566043" y="17767"/>
                  </a:lnTo>
                  <a:lnTo>
                    <a:pt x="618058" y="10838"/>
                  </a:lnTo>
                  <a:lnTo>
                    <a:pt x="670942" y="5571"/>
                  </a:lnTo>
                  <a:lnTo>
                    <a:pt x="724507" y="1993"/>
                  </a:lnTo>
                  <a:lnTo>
                    <a:pt x="778567" y="127"/>
                  </a:lnTo>
                  <a:lnTo>
                    <a:pt x="832936" y="0"/>
                  </a:lnTo>
                  <a:lnTo>
                    <a:pt x="887428" y="1634"/>
                  </a:lnTo>
                  <a:lnTo>
                    <a:pt x="941855" y="5056"/>
                  </a:lnTo>
                  <a:lnTo>
                    <a:pt x="996032" y="10290"/>
                  </a:lnTo>
                  <a:lnTo>
                    <a:pt x="1049771" y="17361"/>
                  </a:lnTo>
                  <a:lnTo>
                    <a:pt x="1102887" y="26295"/>
                  </a:lnTo>
                  <a:lnTo>
                    <a:pt x="1155192" y="37114"/>
                  </a:lnTo>
                  <a:lnTo>
                    <a:pt x="1206501" y="49846"/>
                  </a:lnTo>
                  <a:lnTo>
                    <a:pt x="1265827" y="67486"/>
                  </a:lnTo>
                  <a:lnTo>
                    <a:pt x="1320878" y="87146"/>
                  </a:lnTo>
                  <a:lnTo>
                    <a:pt x="1371563" y="108665"/>
                  </a:lnTo>
                  <a:lnTo>
                    <a:pt x="1417789" y="131887"/>
                  </a:lnTo>
                  <a:lnTo>
                    <a:pt x="1459464" y="156652"/>
                  </a:lnTo>
                  <a:lnTo>
                    <a:pt x="1496496" y="182804"/>
                  </a:lnTo>
                  <a:lnTo>
                    <a:pt x="1528792" y="210182"/>
                  </a:lnTo>
                  <a:lnTo>
                    <a:pt x="1556261" y="238630"/>
                  </a:lnTo>
                  <a:lnTo>
                    <a:pt x="1596349" y="298102"/>
                  </a:lnTo>
                  <a:lnTo>
                    <a:pt x="1616022" y="359952"/>
                  </a:lnTo>
                  <a:lnTo>
                    <a:pt x="1617972" y="391373"/>
                  </a:lnTo>
                  <a:lnTo>
                    <a:pt x="1614542" y="422915"/>
                  </a:lnTo>
                  <a:lnTo>
                    <a:pt x="1591172" y="485725"/>
                  </a:lnTo>
                  <a:lnTo>
                    <a:pt x="1545176" y="547118"/>
                  </a:lnTo>
                  <a:lnTo>
                    <a:pt x="1513463" y="576887"/>
                  </a:lnTo>
                  <a:lnTo>
                    <a:pt x="1483257" y="600486"/>
                  </a:lnTo>
                  <a:lnTo>
                    <a:pt x="1449953" y="622778"/>
                  </a:lnTo>
                  <a:lnTo>
                    <a:pt x="1413737" y="643720"/>
                  </a:lnTo>
                  <a:lnTo>
                    <a:pt x="1374793" y="663268"/>
                  </a:lnTo>
                  <a:lnTo>
                    <a:pt x="1333305" y="681377"/>
                  </a:lnTo>
                  <a:lnTo>
                    <a:pt x="1289459" y="698003"/>
                  </a:lnTo>
                  <a:lnTo>
                    <a:pt x="1243439" y="713102"/>
                  </a:lnTo>
                  <a:lnTo>
                    <a:pt x="1195430" y="726629"/>
                  </a:lnTo>
                  <a:lnTo>
                    <a:pt x="1145616" y="738541"/>
                  </a:lnTo>
                  <a:lnTo>
                    <a:pt x="1094183" y="748794"/>
                  </a:lnTo>
                  <a:lnTo>
                    <a:pt x="1041315" y="757342"/>
                  </a:lnTo>
                  <a:lnTo>
                    <a:pt x="987197" y="764143"/>
                  </a:lnTo>
                  <a:lnTo>
                    <a:pt x="932013" y="769152"/>
                  </a:lnTo>
                  <a:lnTo>
                    <a:pt x="875949" y="772324"/>
                  </a:lnTo>
                  <a:lnTo>
                    <a:pt x="819188" y="773615"/>
                  </a:lnTo>
                  <a:lnTo>
                    <a:pt x="761916" y="772982"/>
                  </a:lnTo>
                  <a:lnTo>
                    <a:pt x="704318" y="770381"/>
                  </a:lnTo>
                  <a:lnTo>
                    <a:pt x="471951" y="870347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290775" y="764539"/>
            <a:ext cx="42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588322" y="565822"/>
            <a:ext cx="1630680" cy="883285"/>
            <a:chOff x="2588322" y="565822"/>
            <a:chExt cx="1630680" cy="883285"/>
          </a:xfrm>
        </p:grpSpPr>
        <p:sp>
          <p:nvSpPr>
            <p:cNvPr id="25" name="object 25"/>
            <p:cNvSpPr/>
            <p:nvPr/>
          </p:nvSpPr>
          <p:spPr>
            <a:xfrm>
              <a:off x="2594672" y="572172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832936" y="0"/>
                  </a:moveTo>
                  <a:lnTo>
                    <a:pt x="778567" y="127"/>
                  </a:lnTo>
                  <a:lnTo>
                    <a:pt x="724507" y="1993"/>
                  </a:lnTo>
                  <a:lnTo>
                    <a:pt x="670942" y="5571"/>
                  </a:lnTo>
                  <a:lnTo>
                    <a:pt x="618058" y="10838"/>
                  </a:lnTo>
                  <a:lnTo>
                    <a:pt x="566043" y="17767"/>
                  </a:lnTo>
                  <a:lnTo>
                    <a:pt x="515083" y="26335"/>
                  </a:lnTo>
                  <a:lnTo>
                    <a:pt x="465363" y="36516"/>
                  </a:lnTo>
                  <a:lnTo>
                    <a:pt x="417071" y="48286"/>
                  </a:lnTo>
                  <a:lnTo>
                    <a:pt x="370394" y="61620"/>
                  </a:lnTo>
                  <a:lnTo>
                    <a:pt x="325516" y="76492"/>
                  </a:lnTo>
                  <a:lnTo>
                    <a:pt x="282626" y="92879"/>
                  </a:lnTo>
                  <a:lnTo>
                    <a:pt x="241910" y="110755"/>
                  </a:lnTo>
                  <a:lnTo>
                    <a:pt x="203553" y="130095"/>
                  </a:lnTo>
                  <a:lnTo>
                    <a:pt x="167743" y="150875"/>
                  </a:lnTo>
                  <a:lnTo>
                    <a:pt x="134665" y="173070"/>
                  </a:lnTo>
                  <a:lnTo>
                    <a:pt x="104508" y="196654"/>
                  </a:lnTo>
                  <a:lnTo>
                    <a:pt x="72794" y="226423"/>
                  </a:lnTo>
                  <a:lnTo>
                    <a:pt x="46922" y="256863"/>
                  </a:lnTo>
                  <a:lnTo>
                    <a:pt x="12332" y="319123"/>
                  </a:lnTo>
                  <a:lnTo>
                    <a:pt x="0" y="382168"/>
                  </a:lnTo>
                  <a:lnTo>
                    <a:pt x="1950" y="413589"/>
                  </a:lnTo>
                  <a:lnTo>
                    <a:pt x="21622" y="475439"/>
                  </a:lnTo>
                  <a:lnTo>
                    <a:pt x="61710" y="534910"/>
                  </a:lnTo>
                  <a:lnTo>
                    <a:pt x="89179" y="563359"/>
                  </a:lnTo>
                  <a:lnTo>
                    <a:pt x="121476" y="590737"/>
                  </a:lnTo>
                  <a:lnTo>
                    <a:pt x="158508" y="616889"/>
                  </a:lnTo>
                  <a:lnTo>
                    <a:pt x="200183" y="641654"/>
                  </a:lnTo>
                  <a:lnTo>
                    <a:pt x="246409" y="664876"/>
                  </a:lnTo>
                  <a:lnTo>
                    <a:pt x="297093" y="686395"/>
                  </a:lnTo>
                  <a:lnTo>
                    <a:pt x="352145" y="706055"/>
                  </a:lnTo>
                  <a:lnTo>
                    <a:pt x="411470" y="723695"/>
                  </a:lnTo>
                  <a:lnTo>
                    <a:pt x="471952" y="870347"/>
                  </a:lnTo>
                  <a:lnTo>
                    <a:pt x="704319" y="770380"/>
                  </a:lnTo>
                  <a:lnTo>
                    <a:pt x="761917" y="772982"/>
                  </a:lnTo>
                  <a:lnTo>
                    <a:pt x="819188" y="773616"/>
                  </a:lnTo>
                  <a:lnTo>
                    <a:pt x="875948" y="772324"/>
                  </a:lnTo>
                  <a:lnTo>
                    <a:pt x="932013" y="769152"/>
                  </a:lnTo>
                  <a:lnTo>
                    <a:pt x="987196" y="764143"/>
                  </a:lnTo>
                  <a:lnTo>
                    <a:pt x="1041314" y="757343"/>
                  </a:lnTo>
                  <a:lnTo>
                    <a:pt x="1094182" y="748794"/>
                  </a:lnTo>
                  <a:lnTo>
                    <a:pt x="1145616" y="738542"/>
                  </a:lnTo>
                  <a:lnTo>
                    <a:pt x="1195429" y="726629"/>
                  </a:lnTo>
                  <a:lnTo>
                    <a:pt x="1243438" y="713102"/>
                  </a:lnTo>
                  <a:lnTo>
                    <a:pt x="1289458" y="698003"/>
                  </a:lnTo>
                  <a:lnTo>
                    <a:pt x="1333305" y="681377"/>
                  </a:lnTo>
                  <a:lnTo>
                    <a:pt x="1374792" y="663268"/>
                  </a:lnTo>
                  <a:lnTo>
                    <a:pt x="1413737" y="643721"/>
                  </a:lnTo>
                  <a:lnTo>
                    <a:pt x="1449953" y="622778"/>
                  </a:lnTo>
                  <a:lnTo>
                    <a:pt x="1483257" y="600486"/>
                  </a:lnTo>
                  <a:lnTo>
                    <a:pt x="1513463" y="576887"/>
                  </a:lnTo>
                  <a:lnTo>
                    <a:pt x="1545177" y="547118"/>
                  </a:lnTo>
                  <a:lnTo>
                    <a:pt x="1571049" y="516678"/>
                  </a:lnTo>
                  <a:lnTo>
                    <a:pt x="1605639" y="454418"/>
                  </a:lnTo>
                  <a:lnTo>
                    <a:pt x="1617972" y="391373"/>
                  </a:lnTo>
                  <a:lnTo>
                    <a:pt x="1616021" y="359951"/>
                  </a:lnTo>
                  <a:lnTo>
                    <a:pt x="1596349" y="298102"/>
                  </a:lnTo>
                  <a:lnTo>
                    <a:pt x="1556261" y="238630"/>
                  </a:lnTo>
                  <a:lnTo>
                    <a:pt x="1528792" y="210182"/>
                  </a:lnTo>
                  <a:lnTo>
                    <a:pt x="1496495" y="182804"/>
                  </a:lnTo>
                  <a:lnTo>
                    <a:pt x="1459463" y="156652"/>
                  </a:lnTo>
                  <a:lnTo>
                    <a:pt x="1417788" y="131887"/>
                  </a:lnTo>
                  <a:lnTo>
                    <a:pt x="1371563" y="108665"/>
                  </a:lnTo>
                  <a:lnTo>
                    <a:pt x="1320878" y="87146"/>
                  </a:lnTo>
                  <a:lnTo>
                    <a:pt x="1265827" y="67487"/>
                  </a:lnTo>
                  <a:lnTo>
                    <a:pt x="1206501" y="49846"/>
                  </a:lnTo>
                  <a:lnTo>
                    <a:pt x="1155192" y="37115"/>
                  </a:lnTo>
                  <a:lnTo>
                    <a:pt x="1102886" y="26295"/>
                  </a:lnTo>
                  <a:lnTo>
                    <a:pt x="1049770" y="17362"/>
                  </a:lnTo>
                  <a:lnTo>
                    <a:pt x="996031" y="10290"/>
                  </a:lnTo>
                  <a:lnTo>
                    <a:pt x="941855" y="5056"/>
                  </a:lnTo>
                  <a:lnTo>
                    <a:pt x="887427" y="1634"/>
                  </a:lnTo>
                  <a:lnTo>
                    <a:pt x="832936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94672" y="572172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471951" y="870347"/>
                  </a:moveTo>
                  <a:lnTo>
                    <a:pt x="411470" y="723695"/>
                  </a:lnTo>
                  <a:lnTo>
                    <a:pt x="352144" y="706054"/>
                  </a:lnTo>
                  <a:lnTo>
                    <a:pt x="297093" y="686395"/>
                  </a:lnTo>
                  <a:lnTo>
                    <a:pt x="246408" y="664876"/>
                  </a:lnTo>
                  <a:lnTo>
                    <a:pt x="200182" y="641654"/>
                  </a:lnTo>
                  <a:lnTo>
                    <a:pt x="158507" y="616889"/>
                  </a:lnTo>
                  <a:lnTo>
                    <a:pt x="121476" y="590737"/>
                  </a:lnTo>
                  <a:lnTo>
                    <a:pt x="89179" y="563359"/>
                  </a:lnTo>
                  <a:lnTo>
                    <a:pt x="61710" y="534911"/>
                  </a:lnTo>
                  <a:lnTo>
                    <a:pt x="21622" y="475439"/>
                  </a:lnTo>
                  <a:lnTo>
                    <a:pt x="1950" y="413589"/>
                  </a:lnTo>
                  <a:lnTo>
                    <a:pt x="0" y="382168"/>
                  </a:lnTo>
                  <a:lnTo>
                    <a:pt x="3430" y="350626"/>
                  </a:lnTo>
                  <a:lnTo>
                    <a:pt x="26799" y="287816"/>
                  </a:lnTo>
                  <a:lnTo>
                    <a:pt x="72795" y="226423"/>
                  </a:lnTo>
                  <a:lnTo>
                    <a:pt x="104508" y="196654"/>
                  </a:lnTo>
                  <a:lnTo>
                    <a:pt x="134666" y="173070"/>
                  </a:lnTo>
                  <a:lnTo>
                    <a:pt x="167743" y="150875"/>
                  </a:lnTo>
                  <a:lnTo>
                    <a:pt x="203553" y="130095"/>
                  </a:lnTo>
                  <a:lnTo>
                    <a:pt x="241910" y="110755"/>
                  </a:lnTo>
                  <a:lnTo>
                    <a:pt x="282626" y="92879"/>
                  </a:lnTo>
                  <a:lnTo>
                    <a:pt x="325517" y="76492"/>
                  </a:lnTo>
                  <a:lnTo>
                    <a:pt x="370394" y="61620"/>
                  </a:lnTo>
                  <a:lnTo>
                    <a:pt x="417071" y="48286"/>
                  </a:lnTo>
                  <a:lnTo>
                    <a:pt x="465363" y="36516"/>
                  </a:lnTo>
                  <a:lnTo>
                    <a:pt x="515083" y="26335"/>
                  </a:lnTo>
                  <a:lnTo>
                    <a:pt x="566043" y="17767"/>
                  </a:lnTo>
                  <a:lnTo>
                    <a:pt x="618058" y="10838"/>
                  </a:lnTo>
                  <a:lnTo>
                    <a:pt x="670942" y="5571"/>
                  </a:lnTo>
                  <a:lnTo>
                    <a:pt x="724507" y="1993"/>
                  </a:lnTo>
                  <a:lnTo>
                    <a:pt x="778567" y="127"/>
                  </a:lnTo>
                  <a:lnTo>
                    <a:pt x="832936" y="0"/>
                  </a:lnTo>
                  <a:lnTo>
                    <a:pt x="887428" y="1634"/>
                  </a:lnTo>
                  <a:lnTo>
                    <a:pt x="941855" y="5056"/>
                  </a:lnTo>
                  <a:lnTo>
                    <a:pt x="996032" y="10290"/>
                  </a:lnTo>
                  <a:lnTo>
                    <a:pt x="1049771" y="17361"/>
                  </a:lnTo>
                  <a:lnTo>
                    <a:pt x="1102887" y="26295"/>
                  </a:lnTo>
                  <a:lnTo>
                    <a:pt x="1155192" y="37114"/>
                  </a:lnTo>
                  <a:lnTo>
                    <a:pt x="1206501" y="49846"/>
                  </a:lnTo>
                  <a:lnTo>
                    <a:pt x="1265827" y="67486"/>
                  </a:lnTo>
                  <a:lnTo>
                    <a:pt x="1320878" y="87146"/>
                  </a:lnTo>
                  <a:lnTo>
                    <a:pt x="1371563" y="108665"/>
                  </a:lnTo>
                  <a:lnTo>
                    <a:pt x="1417789" y="131887"/>
                  </a:lnTo>
                  <a:lnTo>
                    <a:pt x="1459464" y="156652"/>
                  </a:lnTo>
                  <a:lnTo>
                    <a:pt x="1496496" y="182804"/>
                  </a:lnTo>
                  <a:lnTo>
                    <a:pt x="1528792" y="210182"/>
                  </a:lnTo>
                  <a:lnTo>
                    <a:pt x="1556261" y="238630"/>
                  </a:lnTo>
                  <a:lnTo>
                    <a:pt x="1596349" y="298102"/>
                  </a:lnTo>
                  <a:lnTo>
                    <a:pt x="1616022" y="359952"/>
                  </a:lnTo>
                  <a:lnTo>
                    <a:pt x="1617972" y="391373"/>
                  </a:lnTo>
                  <a:lnTo>
                    <a:pt x="1614542" y="422915"/>
                  </a:lnTo>
                  <a:lnTo>
                    <a:pt x="1591172" y="485725"/>
                  </a:lnTo>
                  <a:lnTo>
                    <a:pt x="1545176" y="547118"/>
                  </a:lnTo>
                  <a:lnTo>
                    <a:pt x="1513463" y="576887"/>
                  </a:lnTo>
                  <a:lnTo>
                    <a:pt x="1483257" y="600486"/>
                  </a:lnTo>
                  <a:lnTo>
                    <a:pt x="1449953" y="622778"/>
                  </a:lnTo>
                  <a:lnTo>
                    <a:pt x="1413737" y="643720"/>
                  </a:lnTo>
                  <a:lnTo>
                    <a:pt x="1374793" y="663268"/>
                  </a:lnTo>
                  <a:lnTo>
                    <a:pt x="1333305" y="681377"/>
                  </a:lnTo>
                  <a:lnTo>
                    <a:pt x="1289459" y="698003"/>
                  </a:lnTo>
                  <a:lnTo>
                    <a:pt x="1243439" y="713102"/>
                  </a:lnTo>
                  <a:lnTo>
                    <a:pt x="1195430" y="726629"/>
                  </a:lnTo>
                  <a:lnTo>
                    <a:pt x="1145616" y="738541"/>
                  </a:lnTo>
                  <a:lnTo>
                    <a:pt x="1094183" y="748794"/>
                  </a:lnTo>
                  <a:lnTo>
                    <a:pt x="1041315" y="757342"/>
                  </a:lnTo>
                  <a:lnTo>
                    <a:pt x="987197" y="764143"/>
                  </a:lnTo>
                  <a:lnTo>
                    <a:pt x="932013" y="769152"/>
                  </a:lnTo>
                  <a:lnTo>
                    <a:pt x="875949" y="772324"/>
                  </a:lnTo>
                  <a:lnTo>
                    <a:pt x="819188" y="773615"/>
                  </a:lnTo>
                  <a:lnTo>
                    <a:pt x="761916" y="772982"/>
                  </a:lnTo>
                  <a:lnTo>
                    <a:pt x="704318" y="770381"/>
                  </a:lnTo>
                  <a:lnTo>
                    <a:pt x="471951" y="870347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190138" y="795019"/>
            <a:ext cx="42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769261" y="565822"/>
            <a:ext cx="1630680" cy="883285"/>
            <a:chOff x="4769261" y="565822"/>
            <a:chExt cx="1630680" cy="883285"/>
          </a:xfrm>
        </p:grpSpPr>
        <p:sp>
          <p:nvSpPr>
            <p:cNvPr id="29" name="object 29"/>
            <p:cNvSpPr/>
            <p:nvPr/>
          </p:nvSpPr>
          <p:spPr>
            <a:xfrm>
              <a:off x="4775611" y="572172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832936" y="0"/>
                  </a:moveTo>
                  <a:lnTo>
                    <a:pt x="778567" y="127"/>
                  </a:lnTo>
                  <a:lnTo>
                    <a:pt x="724507" y="1993"/>
                  </a:lnTo>
                  <a:lnTo>
                    <a:pt x="670942" y="5571"/>
                  </a:lnTo>
                  <a:lnTo>
                    <a:pt x="618058" y="10838"/>
                  </a:lnTo>
                  <a:lnTo>
                    <a:pt x="566043" y="17767"/>
                  </a:lnTo>
                  <a:lnTo>
                    <a:pt x="515083" y="26335"/>
                  </a:lnTo>
                  <a:lnTo>
                    <a:pt x="465363" y="36516"/>
                  </a:lnTo>
                  <a:lnTo>
                    <a:pt x="417071" y="48286"/>
                  </a:lnTo>
                  <a:lnTo>
                    <a:pt x="370394" y="61620"/>
                  </a:lnTo>
                  <a:lnTo>
                    <a:pt x="325516" y="76492"/>
                  </a:lnTo>
                  <a:lnTo>
                    <a:pt x="282626" y="92879"/>
                  </a:lnTo>
                  <a:lnTo>
                    <a:pt x="241910" y="110755"/>
                  </a:lnTo>
                  <a:lnTo>
                    <a:pt x="203553" y="130095"/>
                  </a:lnTo>
                  <a:lnTo>
                    <a:pt x="167743" y="150875"/>
                  </a:lnTo>
                  <a:lnTo>
                    <a:pt x="134665" y="173070"/>
                  </a:lnTo>
                  <a:lnTo>
                    <a:pt x="104508" y="196654"/>
                  </a:lnTo>
                  <a:lnTo>
                    <a:pt x="72794" y="226423"/>
                  </a:lnTo>
                  <a:lnTo>
                    <a:pt x="46922" y="256863"/>
                  </a:lnTo>
                  <a:lnTo>
                    <a:pt x="12332" y="319123"/>
                  </a:lnTo>
                  <a:lnTo>
                    <a:pt x="0" y="382168"/>
                  </a:lnTo>
                  <a:lnTo>
                    <a:pt x="1950" y="413589"/>
                  </a:lnTo>
                  <a:lnTo>
                    <a:pt x="21622" y="475439"/>
                  </a:lnTo>
                  <a:lnTo>
                    <a:pt x="61710" y="534910"/>
                  </a:lnTo>
                  <a:lnTo>
                    <a:pt x="89179" y="563359"/>
                  </a:lnTo>
                  <a:lnTo>
                    <a:pt x="121476" y="590737"/>
                  </a:lnTo>
                  <a:lnTo>
                    <a:pt x="158508" y="616889"/>
                  </a:lnTo>
                  <a:lnTo>
                    <a:pt x="200183" y="641654"/>
                  </a:lnTo>
                  <a:lnTo>
                    <a:pt x="246409" y="664876"/>
                  </a:lnTo>
                  <a:lnTo>
                    <a:pt x="297093" y="686395"/>
                  </a:lnTo>
                  <a:lnTo>
                    <a:pt x="352145" y="706055"/>
                  </a:lnTo>
                  <a:lnTo>
                    <a:pt x="411470" y="723695"/>
                  </a:lnTo>
                  <a:lnTo>
                    <a:pt x="471952" y="870347"/>
                  </a:lnTo>
                  <a:lnTo>
                    <a:pt x="704319" y="770380"/>
                  </a:lnTo>
                  <a:lnTo>
                    <a:pt x="761917" y="772982"/>
                  </a:lnTo>
                  <a:lnTo>
                    <a:pt x="819188" y="773616"/>
                  </a:lnTo>
                  <a:lnTo>
                    <a:pt x="875948" y="772324"/>
                  </a:lnTo>
                  <a:lnTo>
                    <a:pt x="932013" y="769152"/>
                  </a:lnTo>
                  <a:lnTo>
                    <a:pt x="987196" y="764143"/>
                  </a:lnTo>
                  <a:lnTo>
                    <a:pt x="1041314" y="757343"/>
                  </a:lnTo>
                  <a:lnTo>
                    <a:pt x="1094182" y="748794"/>
                  </a:lnTo>
                  <a:lnTo>
                    <a:pt x="1145616" y="738542"/>
                  </a:lnTo>
                  <a:lnTo>
                    <a:pt x="1195429" y="726629"/>
                  </a:lnTo>
                  <a:lnTo>
                    <a:pt x="1243438" y="713102"/>
                  </a:lnTo>
                  <a:lnTo>
                    <a:pt x="1289458" y="698003"/>
                  </a:lnTo>
                  <a:lnTo>
                    <a:pt x="1333305" y="681377"/>
                  </a:lnTo>
                  <a:lnTo>
                    <a:pt x="1374792" y="663268"/>
                  </a:lnTo>
                  <a:lnTo>
                    <a:pt x="1413737" y="643721"/>
                  </a:lnTo>
                  <a:lnTo>
                    <a:pt x="1449953" y="622778"/>
                  </a:lnTo>
                  <a:lnTo>
                    <a:pt x="1483257" y="600486"/>
                  </a:lnTo>
                  <a:lnTo>
                    <a:pt x="1513463" y="576887"/>
                  </a:lnTo>
                  <a:lnTo>
                    <a:pt x="1545177" y="547118"/>
                  </a:lnTo>
                  <a:lnTo>
                    <a:pt x="1571049" y="516678"/>
                  </a:lnTo>
                  <a:lnTo>
                    <a:pt x="1605639" y="454418"/>
                  </a:lnTo>
                  <a:lnTo>
                    <a:pt x="1617972" y="391373"/>
                  </a:lnTo>
                  <a:lnTo>
                    <a:pt x="1616021" y="359951"/>
                  </a:lnTo>
                  <a:lnTo>
                    <a:pt x="1596349" y="298102"/>
                  </a:lnTo>
                  <a:lnTo>
                    <a:pt x="1556261" y="238630"/>
                  </a:lnTo>
                  <a:lnTo>
                    <a:pt x="1528792" y="210182"/>
                  </a:lnTo>
                  <a:lnTo>
                    <a:pt x="1496495" y="182804"/>
                  </a:lnTo>
                  <a:lnTo>
                    <a:pt x="1459463" y="156652"/>
                  </a:lnTo>
                  <a:lnTo>
                    <a:pt x="1417788" y="131887"/>
                  </a:lnTo>
                  <a:lnTo>
                    <a:pt x="1371563" y="108665"/>
                  </a:lnTo>
                  <a:lnTo>
                    <a:pt x="1320878" y="87146"/>
                  </a:lnTo>
                  <a:lnTo>
                    <a:pt x="1265827" y="67487"/>
                  </a:lnTo>
                  <a:lnTo>
                    <a:pt x="1206501" y="49846"/>
                  </a:lnTo>
                  <a:lnTo>
                    <a:pt x="1155192" y="37115"/>
                  </a:lnTo>
                  <a:lnTo>
                    <a:pt x="1102886" y="26295"/>
                  </a:lnTo>
                  <a:lnTo>
                    <a:pt x="1049770" y="17362"/>
                  </a:lnTo>
                  <a:lnTo>
                    <a:pt x="996031" y="10290"/>
                  </a:lnTo>
                  <a:lnTo>
                    <a:pt x="941855" y="5056"/>
                  </a:lnTo>
                  <a:lnTo>
                    <a:pt x="887427" y="1634"/>
                  </a:lnTo>
                  <a:lnTo>
                    <a:pt x="832936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75611" y="572172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471951" y="870347"/>
                  </a:moveTo>
                  <a:lnTo>
                    <a:pt x="411470" y="723695"/>
                  </a:lnTo>
                  <a:lnTo>
                    <a:pt x="352144" y="706054"/>
                  </a:lnTo>
                  <a:lnTo>
                    <a:pt x="297093" y="686395"/>
                  </a:lnTo>
                  <a:lnTo>
                    <a:pt x="246408" y="664876"/>
                  </a:lnTo>
                  <a:lnTo>
                    <a:pt x="200182" y="641654"/>
                  </a:lnTo>
                  <a:lnTo>
                    <a:pt x="158507" y="616889"/>
                  </a:lnTo>
                  <a:lnTo>
                    <a:pt x="121476" y="590737"/>
                  </a:lnTo>
                  <a:lnTo>
                    <a:pt x="89179" y="563359"/>
                  </a:lnTo>
                  <a:lnTo>
                    <a:pt x="61710" y="534911"/>
                  </a:lnTo>
                  <a:lnTo>
                    <a:pt x="21622" y="475439"/>
                  </a:lnTo>
                  <a:lnTo>
                    <a:pt x="1950" y="413589"/>
                  </a:lnTo>
                  <a:lnTo>
                    <a:pt x="0" y="382168"/>
                  </a:lnTo>
                  <a:lnTo>
                    <a:pt x="3430" y="350626"/>
                  </a:lnTo>
                  <a:lnTo>
                    <a:pt x="26799" y="287816"/>
                  </a:lnTo>
                  <a:lnTo>
                    <a:pt x="72795" y="226423"/>
                  </a:lnTo>
                  <a:lnTo>
                    <a:pt x="104508" y="196654"/>
                  </a:lnTo>
                  <a:lnTo>
                    <a:pt x="134666" y="173070"/>
                  </a:lnTo>
                  <a:lnTo>
                    <a:pt x="167743" y="150875"/>
                  </a:lnTo>
                  <a:lnTo>
                    <a:pt x="203553" y="130095"/>
                  </a:lnTo>
                  <a:lnTo>
                    <a:pt x="241910" y="110755"/>
                  </a:lnTo>
                  <a:lnTo>
                    <a:pt x="282626" y="92879"/>
                  </a:lnTo>
                  <a:lnTo>
                    <a:pt x="325517" y="76492"/>
                  </a:lnTo>
                  <a:lnTo>
                    <a:pt x="370394" y="61620"/>
                  </a:lnTo>
                  <a:lnTo>
                    <a:pt x="417071" y="48286"/>
                  </a:lnTo>
                  <a:lnTo>
                    <a:pt x="465363" y="36516"/>
                  </a:lnTo>
                  <a:lnTo>
                    <a:pt x="515083" y="26335"/>
                  </a:lnTo>
                  <a:lnTo>
                    <a:pt x="566043" y="17767"/>
                  </a:lnTo>
                  <a:lnTo>
                    <a:pt x="618058" y="10838"/>
                  </a:lnTo>
                  <a:lnTo>
                    <a:pt x="670942" y="5571"/>
                  </a:lnTo>
                  <a:lnTo>
                    <a:pt x="724507" y="1993"/>
                  </a:lnTo>
                  <a:lnTo>
                    <a:pt x="778567" y="127"/>
                  </a:lnTo>
                  <a:lnTo>
                    <a:pt x="832936" y="0"/>
                  </a:lnTo>
                  <a:lnTo>
                    <a:pt x="887428" y="1634"/>
                  </a:lnTo>
                  <a:lnTo>
                    <a:pt x="941855" y="5056"/>
                  </a:lnTo>
                  <a:lnTo>
                    <a:pt x="996032" y="10290"/>
                  </a:lnTo>
                  <a:lnTo>
                    <a:pt x="1049771" y="17361"/>
                  </a:lnTo>
                  <a:lnTo>
                    <a:pt x="1102887" y="26295"/>
                  </a:lnTo>
                  <a:lnTo>
                    <a:pt x="1155192" y="37114"/>
                  </a:lnTo>
                  <a:lnTo>
                    <a:pt x="1206501" y="49846"/>
                  </a:lnTo>
                  <a:lnTo>
                    <a:pt x="1265827" y="67486"/>
                  </a:lnTo>
                  <a:lnTo>
                    <a:pt x="1320878" y="87146"/>
                  </a:lnTo>
                  <a:lnTo>
                    <a:pt x="1371563" y="108665"/>
                  </a:lnTo>
                  <a:lnTo>
                    <a:pt x="1417789" y="131887"/>
                  </a:lnTo>
                  <a:lnTo>
                    <a:pt x="1459464" y="156652"/>
                  </a:lnTo>
                  <a:lnTo>
                    <a:pt x="1496496" y="182804"/>
                  </a:lnTo>
                  <a:lnTo>
                    <a:pt x="1528792" y="210182"/>
                  </a:lnTo>
                  <a:lnTo>
                    <a:pt x="1556261" y="238630"/>
                  </a:lnTo>
                  <a:lnTo>
                    <a:pt x="1596349" y="298102"/>
                  </a:lnTo>
                  <a:lnTo>
                    <a:pt x="1616022" y="359952"/>
                  </a:lnTo>
                  <a:lnTo>
                    <a:pt x="1617972" y="391373"/>
                  </a:lnTo>
                  <a:lnTo>
                    <a:pt x="1614542" y="422915"/>
                  </a:lnTo>
                  <a:lnTo>
                    <a:pt x="1591172" y="485725"/>
                  </a:lnTo>
                  <a:lnTo>
                    <a:pt x="1545176" y="547118"/>
                  </a:lnTo>
                  <a:lnTo>
                    <a:pt x="1513463" y="576887"/>
                  </a:lnTo>
                  <a:lnTo>
                    <a:pt x="1483257" y="600486"/>
                  </a:lnTo>
                  <a:lnTo>
                    <a:pt x="1449953" y="622778"/>
                  </a:lnTo>
                  <a:lnTo>
                    <a:pt x="1413737" y="643720"/>
                  </a:lnTo>
                  <a:lnTo>
                    <a:pt x="1374793" y="663268"/>
                  </a:lnTo>
                  <a:lnTo>
                    <a:pt x="1333305" y="681377"/>
                  </a:lnTo>
                  <a:lnTo>
                    <a:pt x="1289459" y="698003"/>
                  </a:lnTo>
                  <a:lnTo>
                    <a:pt x="1243439" y="713102"/>
                  </a:lnTo>
                  <a:lnTo>
                    <a:pt x="1195430" y="726629"/>
                  </a:lnTo>
                  <a:lnTo>
                    <a:pt x="1145616" y="738541"/>
                  </a:lnTo>
                  <a:lnTo>
                    <a:pt x="1094183" y="748794"/>
                  </a:lnTo>
                  <a:lnTo>
                    <a:pt x="1041315" y="757342"/>
                  </a:lnTo>
                  <a:lnTo>
                    <a:pt x="987197" y="764143"/>
                  </a:lnTo>
                  <a:lnTo>
                    <a:pt x="932013" y="769152"/>
                  </a:lnTo>
                  <a:lnTo>
                    <a:pt x="875949" y="772324"/>
                  </a:lnTo>
                  <a:lnTo>
                    <a:pt x="819188" y="773615"/>
                  </a:lnTo>
                  <a:lnTo>
                    <a:pt x="761916" y="772982"/>
                  </a:lnTo>
                  <a:lnTo>
                    <a:pt x="704318" y="770381"/>
                  </a:lnTo>
                  <a:lnTo>
                    <a:pt x="471951" y="870347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371077" y="795019"/>
            <a:ext cx="42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761736" y="513471"/>
            <a:ext cx="1630680" cy="883285"/>
            <a:chOff x="6761736" y="513471"/>
            <a:chExt cx="1630680" cy="883285"/>
          </a:xfrm>
        </p:grpSpPr>
        <p:sp>
          <p:nvSpPr>
            <p:cNvPr id="33" name="object 33"/>
            <p:cNvSpPr/>
            <p:nvPr/>
          </p:nvSpPr>
          <p:spPr>
            <a:xfrm>
              <a:off x="6768086" y="519822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832936" y="0"/>
                  </a:moveTo>
                  <a:lnTo>
                    <a:pt x="778567" y="127"/>
                  </a:lnTo>
                  <a:lnTo>
                    <a:pt x="724507" y="1993"/>
                  </a:lnTo>
                  <a:lnTo>
                    <a:pt x="670942" y="5571"/>
                  </a:lnTo>
                  <a:lnTo>
                    <a:pt x="618058" y="10838"/>
                  </a:lnTo>
                  <a:lnTo>
                    <a:pt x="566043" y="17767"/>
                  </a:lnTo>
                  <a:lnTo>
                    <a:pt x="515083" y="26335"/>
                  </a:lnTo>
                  <a:lnTo>
                    <a:pt x="465363" y="36516"/>
                  </a:lnTo>
                  <a:lnTo>
                    <a:pt x="417071" y="48286"/>
                  </a:lnTo>
                  <a:lnTo>
                    <a:pt x="370394" y="61620"/>
                  </a:lnTo>
                  <a:lnTo>
                    <a:pt x="325516" y="76492"/>
                  </a:lnTo>
                  <a:lnTo>
                    <a:pt x="282626" y="92879"/>
                  </a:lnTo>
                  <a:lnTo>
                    <a:pt x="241910" y="110755"/>
                  </a:lnTo>
                  <a:lnTo>
                    <a:pt x="203553" y="130095"/>
                  </a:lnTo>
                  <a:lnTo>
                    <a:pt x="167743" y="150875"/>
                  </a:lnTo>
                  <a:lnTo>
                    <a:pt x="134665" y="173070"/>
                  </a:lnTo>
                  <a:lnTo>
                    <a:pt x="104508" y="196654"/>
                  </a:lnTo>
                  <a:lnTo>
                    <a:pt x="72794" y="226423"/>
                  </a:lnTo>
                  <a:lnTo>
                    <a:pt x="46922" y="256863"/>
                  </a:lnTo>
                  <a:lnTo>
                    <a:pt x="12332" y="319123"/>
                  </a:lnTo>
                  <a:lnTo>
                    <a:pt x="0" y="382168"/>
                  </a:lnTo>
                  <a:lnTo>
                    <a:pt x="1950" y="413589"/>
                  </a:lnTo>
                  <a:lnTo>
                    <a:pt x="21622" y="475439"/>
                  </a:lnTo>
                  <a:lnTo>
                    <a:pt x="61710" y="534910"/>
                  </a:lnTo>
                  <a:lnTo>
                    <a:pt x="89179" y="563359"/>
                  </a:lnTo>
                  <a:lnTo>
                    <a:pt x="121476" y="590737"/>
                  </a:lnTo>
                  <a:lnTo>
                    <a:pt x="158508" y="616889"/>
                  </a:lnTo>
                  <a:lnTo>
                    <a:pt x="200183" y="641654"/>
                  </a:lnTo>
                  <a:lnTo>
                    <a:pt x="246409" y="664876"/>
                  </a:lnTo>
                  <a:lnTo>
                    <a:pt x="297093" y="686395"/>
                  </a:lnTo>
                  <a:lnTo>
                    <a:pt x="352145" y="706055"/>
                  </a:lnTo>
                  <a:lnTo>
                    <a:pt x="411470" y="723695"/>
                  </a:lnTo>
                  <a:lnTo>
                    <a:pt x="471952" y="870346"/>
                  </a:lnTo>
                  <a:lnTo>
                    <a:pt x="704319" y="770380"/>
                  </a:lnTo>
                  <a:lnTo>
                    <a:pt x="761917" y="772982"/>
                  </a:lnTo>
                  <a:lnTo>
                    <a:pt x="819188" y="773615"/>
                  </a:lnTo>
                  <a:lnTo>
                    <a:pt x="875948" y="772323"/>
                  </a:lnTo>
                  <a:lnTo>
                    <a:pt x="932013" y="769151"/>
                  </a:lnTo>
                  <a:lnTo>
                    <a:pt x="987196" y="764143"/>
                  </a:lnTo>
                  <a:lnTo>
                    <a:pt x="1041314" y="757342"/>
                  </a:lnTo>
                  <a:lnTo>
                    <a:pt x="1094182" y="748793"/>
                  </a:lnTo>
                  <a:lnTo>
                    <a:pt x="1145616" y="738541"/>
                  </a:lnTo>
                  <a:lnTo>
                    <a:pt x="1195429" y="726629"/>
                  </a:lnTo>
                  <a:lnTo>
                    <a:pt x="1243438" y="713102"/>
                  </a:lnTo>
                  <a:lnTo>
                    <a:pt x="1289458" y="698003"/>
                  </a:lnTo>
                  <a:lnTo>
                    <a:pt x="1333305" y="681377"/>
                  </a:lnTo>
                  <a:lnTo>
                    <a:pt x="1374792" y="663268"/>
                  </a:lnTo>
                  <a:lnTo>
                    <a:pt x="1413737" y="643721"/>
                  </a:lnTo>
                  <a:lnTo>
                    <a:pt x="1449953" y="622778"/>
                  </a:lnTo>
                  <a:lnTo>
                    <a:pt x="1483257" y="600486"/>
                  </a:lnTo>
                  <a:lnTo>
                    <a:pt x="1513463" y="576887"/>
                  </a:lnTo>
                  <a:lnTo>
                    <a:pt x="1545177" y="547118"/>
                  </a:lnTo>
                  <a:lnTo>
                    <a:pt x="1571049" y="516678"/>
                  </a:lnTo>
                  <a:lnTo>
                    <a:pt x="1605639" y="454418"/>
                  </a:lnTo>
                  <a:lnTo>
                    <a:pt x="1617972" y="391373"/>
                  </a:lnTo>
                  <a:lnTo>
                    <a:pt x="1616021" y="359951"/>
                  </a:lnTo>
                  <a:lnTo>
                    <a:pt x="1596349" y="298101"/>
                  </a:lnTo>
                  <a:lnTo>
                    <a:pt x="1556261" y="238630"/>
                  </a:lnTo>
                  <a:lnTo>
                    <a:pt x="1528792" y="210182"/>
                  </a:lnTo>
                  <a:lnTo>
                    <a:pt x="1496495" y="182803"/>
                  </a:lnTo>
                  <a:lnTo>
                    <a:pt x="1459463" y="156652"/>
                  </a:lnTo>
                  <a:lnTo>
                    <a:pt x="1417788" y="131886"/>
                  </a:lnTo>
                  <a:lnTo>
                    <a:pt x="1371563" y="108665"/>
                  </a:lnTo>
                  <a:lnTo>
                    <a:pt x="1320878" y="87146"/>
                  </a:lnTo>
                  <a:lnTo>
                    <a:pt x="1265827" y="67486"/>
                  </a:lnTo>
                  <a:lnTo>
                    <a:pt x="1206501" y="49846"/>
                  </a:lnTo>
                  <a:lnTo>
                    <a:pt x="1155192" y="37115"/>
                  </a:lnTo>
                  <a:lnTo>
                    <a:pt x="1102886" y="26295"/>
                  </a:lnTo>
                  <a:lnTo>
                    <a:pt x="1049770" y="17362"/>
                  </a:lnTo>
                  <a:lnTo>
                    <a:pt x="996031" y="10290"/>
                  </a:lnTo>
                  <a:lnTo>
                    <a:pt x="941855" y="5056"/>
                  </a:lnTo>
                  <a:lnTo>
                    <a:pt x="887427" y="1634"/>
                  </a:lnTo>
                  <a:lnTo>
                    <a:pt x="832936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768086" y="519821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471951" y="870347"/>
                  </a:moveTo>
                  <a:lnTo>
                    <a:pt x="411470" y="723695"/>
                  </a:lnTo>
                  <a:lnTo>
                    <a:pt x="352144" y="706054"/>
                  </a:lnTo>
                  <a:lnTo>
                    <a:pt x="297093" y="686395"/>
                  </a:lnTo>
                  <a:lnTo>
                    <a:pt x="246408" y="664876"/>
                  </a:lnTo>
                  <a:lnTo>
                    <a:pt x="200182" y="641654"/>
                  </a:lnTo>
                  <a:lnTo>
                    <a:pt x="158507" y="616889"/>
                  </a:lnTo>
                  <a:lnTo>
                    <a:pt x="121476" y="590737"/>
                  </a:lnTo>
                  <a:lnTo>
                    <a:pt x="89179" y="563359"/>
                  </a:lnTo>
                  <a:lnTo>
                    <a:pt x="61710" y="534911"/>
                  </a:lnTo>
                  <a:lnTo>
                    <a:pt x="21622" y="475439"/>
                  </a:lnTo>
                  <a:lnTo>
                    <a:pt x="1950" y="413589"/>
                  </a:lnTo>
                  <a:lnTo>
                    <a:pt x="0" y="382168"/>
                  </a:lnTo>
                  <a:lnTo>
                    <a:pt x="3430" y="350626"/>
                  </a:lnTo>
                  <a:lnTo>
                    <a:pt x="26799" y="287816"/>
                  </a:lnTo>
                  <a:lnTo>
                    <a:pt x="72795" y="226423"/>
                  </a:lnTo>
                  <a:lnTo>
                    <a:pt x="104508" y="196654"/>
                  </a:lnTo>
                  <a:lnTo>
                    <a:pt x="134666" y="173070"/>
                  </a:lnTo>
                  <a:lnTo>
                    <a:pt x="167743" y="150875"/>
                  </a:lnTo>
                  <a:lnTo>
                    <a:pt x="203553" y="130095"/>
                  </a:lnTo>
                  <a:lnTo>
                    <a:pt x="241910" y="110755"/>
                  </a:lnTo>
                  <a:lnTo>
                    <a:pt x="282626" y="92879"/>
                  </a:lnTo>
                  <a:lnTo>
                    <a:pt x="325517" y="76492"/>
                  </a:lnTo>
                  <a:lnTo>
                    <a:pt x="370394" y="61620"/>
                  </a:lnTo>
                  <a:lnTo>
                    <a:pt x="417071" y="48286"/>
                  </a:lnTo>
                  <a:lnTo>
                    <a:pt x="465363" y="36516"/>
                  </a:lnTo>
                  <a:lnTo>
                    <a:pt x="515083" y="26335"/>
                  </a:lnTo>
                  <a:lnTo>
                    <a:pt x="566043" y="17767"/>
                  </a:lnTo>
                  <a:lnTo>
                    <a:pt x="618058" y="10838"/>
                  </a:lnTo>
                  <a:lnTo>
                    <a:pt x="670942" y="5571"/>
                  </a:lnTo>
                  <a:lnTo>
                    <a:pt x="724507" y="1993"/>
                  </a:lnTo>
                  <a:lnTo>
                    <a:pt x="778567" y="127"/>
                  </a:lnTo>
                  <a:lnTo>
                    <a:pt x="832936" y="0"/>
                  </a:lnTo>
                  <a:lnTo>
                    <a:pt x="887428" y="1634"/>
                  </a:lnTo>
                  <a:lnTo>
                    <a:pt x="941855" y="5056"/>
                  </a:lnTo>
                  <a:lnTo>
                    <a:pt x="996032" y="10290"/>
                  </a:lnTo>
                  <a:lnTo>
                    <a:pt x="1049771" y="17361"/>
                  </a:lnTo>
                  <a:lnTo>
                    <a:pt x="1102887" y="26295"/>
                  </a:lnTo>
                  <a:lnTo>
                    <a:pt x="1155192" y="37114"/>
                  </a:lnTo>
                  <a:lnTo>
                    <a:pt x="1206501" y="49846"/>
                  </a:lnTo>
                  <a:lnTo>
                    <a:pt x="1265827" y="67486"/>
                  </a:lnTo>
                  <a:lnTo>
                    <a:pt x="1320878" y="87146"/>
                  </a:lnTo>
                  <a:lnTo>
                    <a:pt x="1371563" y="108665"/>
                  </a:lnTo>
                  <a:lnTo>
                    <a:pt x="1417789" y="131887"/>
                  </a:lnTo>
                  <a:lnTo>
                    <a:pt x="1459464" y="156652"/>
                  </a:lnTo>
                  <a:lnTo>
                    <a:pt x="1496496" y="182804"/>
                  </a:lnTo>
                  <a:lnTo>
                    <a:pt x="1528792" y="210182"/>
                  </a:lnTo>
                  <a:lnTo>
                    <a:pt x="1556261" y="238630"/>
                  </a:lnTo>
                  <a:lnTo>
                    <a:pt x="1596349" y="298102"/>
                  </a:lnTo>
                  <a:lnTo>
                    <a:pt x="1616022" y="359952"/>
                  </a:lnTo>
                  <a:lnTo>
                    <a:pt x="1617972" y="391373"/>
                  </a:lnTo>
                  <a:lnTo>
                    <a:pt x="1614542" y="422915"/>
                  </a:lnTo>
                  <a:lnTo>
                    <a:pt x="1591172" y="485725"/>
                  </a:lnTo>
                  <a:lnTo>
                    <a:pt x="1545176" y="547118"/>
                  </a:lnTo>
                  <a:lnTo>
                    <a:pt x="1513463" y="576887"/>
                  </a:lnTo>
                  <a:lnTo>
                    <a:pt x="1483257" y="600486"/>
                  </a:lnTo>
                  <a:lnTo>
                    <a:pt x="1449953" y="622778"/>
                  </a:lnTo>
                  <a:lnTo>
                    <a:pt x="1413737" y="643720"/>
                  </a:lnTo>
                  <a:lnTo>
                    <a:pt x="1374793" y="663268"/>
                  </a:lnTo>
                  <a:lnTo>
                    <a:pt x="1333305" y="681377"/>
                  </a:lnTo>
                  <a:lnTo>
                    <a:pt x="1289459" y="698003"/>
                  </a:lnTo>
                  <a:lnTo>
                    <a:pt x="1243439" y="713102"/>
                  </a:lnTo>
                  <a:lnTo>
                    <a:pt x="1195430" y="726629"/>
                  </a:lnTo>
                  <a:lnTo>
                    <a:pt x="1145616" y="738541"/>
                  </a:lnTo>
                  <a:lnTo>
                    <a:pt x="1094183" y="748794"/>
                  </a:lnTo>
                  <a:lnTo>
                    <a:pt x="1041315" y="757342"/>
                  </a:lnTo>
                  <a:lnTo>
                    <a:pt x="987197" y="764143"/>
                  </a:lnTo>
                  <a:lnTo>
                    <a:pt x="932013" y="769152"/>
                  </a:lnTo>
                  <a:lnTo>
                    <a:pt x="875949" y="772324"/>
                  </a:lnTo>
                  <a:lnTo>
                    <a:pt x="819188" y="773615"/>
                  </a:lnTo>
                  <a:lnTo>
                    <a:pt x="761916" y="772982"/>
                  </a:lnTo>
                  <a:lnTo>
                    <a:pt x="704318" y="770381"/>
                  </a:lnTo>
                  <a:lnTo>
                    <a:pt x="471951" y="870347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363552" y="743203"/>
            <a:ext cx="42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8667184" y="513471"/>
            <a:ext cx="1630680" cy="883285"/>
            <a:chOff x="8667184" y="513471"/>
            <a:chExt cx="1630680" cy="883285"/>
          </a:xfrm>
        </p:grpSpPr>
        <p:sp>
          <p:nvSpPr>
            <p:cNvPr id="37" name="object 37"/>
            <p:cNvSpPr/>
            <p:nvPr/>
          </p:nvSpPr>
          <p:spPr>
            <a:xfrm>
              <a:off x="8673534" y="519822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832937" y="0"/>
                  </a:moveTo>
                  <a:lnTo>
                    <a:pt x="778568" y="127"/>
                  </a:lnTo>
                  <a:lnTo>
                    <a:pt x="724507" y="1993"/>
                  </a:lnTo>
                  <a:lnTo>
                    <a:pt x="670942" y="5571"/>
                  </a:lnTo>
                  <a:lnTo>
                    <a:pt x="618059" y="10838"/>
                  </a:lnTo>
                  <a:lnTo>
                    <a:pt x="566043" y="17767"/>
                  </a:lnTo>
                  <a:lnTo>
                    <a:pt x="515083" y="26335"/>
                  </a:lnTo>
                  <a:lnTo>
                    <a:pt x="465363" y="36516"/>
                  </a:lnTo>
                  <a:lnTo>
                    <a:pt x="417072" y="48286"/>
                  </a:lnTo>
                  <a:lnTo>
                    <a:pt x="370394" y="61620"/>
                  </a:lnTo>
                  <a:lnTo>
                    <a:pt x="325517" y="76492"/>
                  </a:lnTo>
                  <a:lnTo>
                    <a:pt x="282627" y="92879"/>
                  </a:lnTo>
                  <a:lnTo>
                    <a:pt x="241910" y="110755"/>
                  </a:lnTo>
                  <a:lnTo>
                    <a:pt x="203553" y="130095"/>
                  </a:lnTo>
                  <a:lnTo>
                    <a:pt x="167743" y="150875"/>
                  </a:lnTo>
                  <a:lnTo>
                    <a:pt x="134666" y="173070"/>
                  </a:lnTo>
                  <a:lnTo>
                    <a:pt x="104509" y="196654"/>
                  </a:lnTo>
                  <a:lnTo>
                    <a:pt x="72795" y="226423"/>
                  </a:lnTo>
                  <a:lnTo>
                    <a:pt x="46923" y="256863"/>
                  </a:lnTo>
                  <a:lnTo>
                    <a:pt x="12332" y="319123"/>
                  </a:lnTo>
                  <a:lnTo>
                    <a:pt x="0" y="382168"/>
                  </a:lnTo>
                  <a:lnTo>
                    <a:pt x="1950" y="413589"/>
                  </a:lnTo>
                  <a:lnTo>
                    <a:pt x="21622" y="475439"/>
                  </a:lnTo>
                  <a:lnTo>
                    <a:pt x="61710" y="534910"/>
                  </a:lnTo>
                  <a:lnTo>
                    <a:pt x="89179" y="563359"/>
                  </a:lnTo>
                  <a:lnTo>
                    <a:pt x="121476" y="590737"/>
                  </a:lnTo>
                  <a:lnTo>
                    <a:pt x="158507" y="616889"/>
                  </a:lnTo>
                  <a:lnTo>
                    <a:pt x="200182" y="641654"/>
                  </a:lnTo>
                  <a:lnTo>
                    <a:pt x="246408" y="664876"/>
                  </a:lnTo>
                  <a:lnTo>
                    <a:pt x="297093" y="686395"/>
                  </a:lnTo>
                  <a:lnTo>
                    <a:pt x="352144" y="706055"/>
                  </a:lnTo>
                  <a:lnTo>
                    <a:pt x="411470" y="723695"/>
                  </a:lnTo>
                  <a:lnTo>
                    <a:pt x="471951" y="870346"/>
                  </a:lnTo>
                  <a:lnTo>
                    <a:pt x="704318" y="770380"/>
                  </a:lnTo>
                  <a:lnTo>
                    <a:pt x="761916" y="772982"/>
                  </a:lnTo>
                  <a:lnTo>
                    <a:pt x="819188" y="773615"/>
                  </a:lnTo>
                  <a:lnTo>
                    <a:pt x="875948" y="772323"/>
                  </a:lnTo>
                  <a:lnTo>
                    <a:pt x="932012" y="769151"/>
                  </a:lnTo>
                  <a:lnTo>
                    <a:pt x="987196" y="764143"/>
                  </a:lnTo>
                  <a:lnTo>
                    <a:pt x="1041314" y="757342"/>
                  </a:lnTo>
                  <a:lnTo>
                    <a:pt x="1094182" y="748793"/>
                  </a:lnTo>
                  <a:lnTo>
                    <a:pt x="1145616" y="738541"/>
                  </a:lnTo>
                  <a:lnTo>
                    <a:pt x="1195429" y="726629"/>
                  </a:lnTo>
                  <a:lnTo>
                    <a:pt x="1243438" y="713102"/>
                  </a:lnTo>
                  <a:lnTo>
                    <a:pt x="1289458" y="698003"/>
                  </a:lnTo>
                  <a:lnTo>
                    <a:pt x="1333305" y="681377"/>
                  </a:lnTo>
                  <a:lnTo>
                    <a:pt x="1374792" y="663268"/>
                  </a:lnTo>
                  <a:lnTo>
                    <a:pt x="1413737" y="643721"/>
                  </a:lnTo>
                  <a:lnTo>
                    <a:pt x="1449953" y="622778"/>
                  </a:lnTo>
                  <a:lnTo>
                    <a:pt x="1483257" y="600486"/>
                  </a:lnTo>
                  <a:lnTo>
                    <a:pt x="1513463" y="576887"/>
                  </a:lnTo>
                  <a:lnTo>
                    <a:pt x="1545176" y="547118"/>
                  </a:lnTo>
                  <a:lnTo>
                    <a:pt x="1571049" y="516678"/>
                  </a:lnTo>
                  <a:lnTo>
                    <a:pt x="1605640" y="454418"/>
                  </a:lnTo>
                  <a:lnTo>
                    <a:pt x="1617972" y="391373"/>
                  </a:lnTo>
                  <a:lnTo>
                    <a:pt x="1616022" y="359951"/>
                  </a:lnTo>
                  <a:lnTo>
                    <a:pt x="1596349" y="298101"/>
                  </a:lnTo>
                  <a:lnTo>
                    <a:pt x="1556262" y="238630"/>
                  </a:lnTo>
                  <a:lnTo>
                    <a:pt x="1528793" y="210182"/>
                  </a:lnTo>
                  <a:lnTo>
                    <a:pt x="1496496" y="182803"/>
                  </a:lnTo>
                  <a:lnTo>
                    <a:pt x="1459464" y="156652"/>
                  </a:lnTo>
                  <a:lnTo>
                    <a:pt x="1417789" y="131886"/>
                  </a:lnTo>
                  <a:lnTo>
                    <a:pt x="1371563" y="108665"/>
                  </a:lnTo>
                  <a:lnTo>
                    <a:pt x="1320879" y="87146"/>
                  </a:lnTo>
                  <a:lnTo>
                    <a:pt x="1265827" y="67486"/>
                  </a:lnTo>
                  <a:lnTo>
                    <a:pt x="1206501" y="49846"/>
                  </a:lnTo>
                  <a:lnTo>
                    <a:pt x="1155193" y="37115"/>
                  </a:lnTo>
                  <a:lnTo>
                    <a:pt x="1102887" y="26295"/>
                  </a:lnTo>
                  <a:lnTo>
                    <a:pt x="1049771" y="17362"/>
                  </a:lnTo>
                  <a:lnTo>
                    <a:pt x="996032" y="10290"/>
                  </a:lnTo>
                  <a:lnTo>
                    <a:pt x="941855" y="5056"/>
                  </a:lnTo>
                  <a:lnTo>
                    <a:pt x="887428" y="1634"/>
                  </a:lnTo>
                  <a:lnTo>
                    <a:pt x="832937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673534" y="519821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471951" y="870347"/>
                  </a:moveTo>
                  <a:lnTo>
                    <a:pt x="411470" y="723695"/>
                  </a:lnTo>
                  <a:lnTo>
                    <a:pt x="352144" y="706054"/>
                  </a:lnTo>
                  <a:lnTo>
                    <a:pt x="297093" y="686395"/>
                  </a:lnTo>
                  <a:lnTo>
                    <a:pt x="246408" y="664876"/>
                  </a:lnTo>
                  <a:lnTo>
                    <a:pt x="200182" y="641654"/>
                  </a:lnTo>
                  <a:lnTo>
                    <a:pt x="158507" y="616889"/>
                  </a:lnTo>
                  <a:lnTo>
                    <a:pt x="121476" y="590737"/>
                  </a:lnTo>
                  <a:lnTo>
                    <a:pt x="89179" y="563359"/>
                  </a:lnTo>
                  <a:lnTo>
                    <a:pt x="61710" y="534911"/>
                  </a:lnTo>
                  <a:lnTo>
                    <a:pt x="21622" y="475439"/>
                  </a:lnTo>
                  <a:lnTo>
                    <a:pt x="1950" y="413589"/>
                  </a:lnTo>
                  <a:lnTo>
                    <a:pt x="0" y="382168"/>
                  </a:lnTo>
                  <a:lnTo>
                    <a:pt x="3430" y="350626"/>
                  </a:lnTo>
                  <a:lnTo>
                    <a:pt x="26799" y="287816"/>
                  </a:lnTo>
                  <a:lnTo>
                    <a:pt x="72795" y="226423"/>
                  </a:lnTo>
                  <a:lnTo>
                    <a:pt x="104508" y="196654"/>
                  </a:lnTo>
                  <a:lnTo>
                    <a:pt x="134666" y="173070"/>
                  </a:lnTo>
                  <a:lnTo>
                    <a:pt x="167743" y="150875"/>
                  </a:lnTo>
                  <a:lnTo>
                    <a:pt x="203553" y="130095"/>
                  </a:lnTo>
                  <a:lnTo>
                    <a:pt x="241910" y="110755"/>
                  </a:lnTo>
                  <a:lnTo>
                    <a:pt x="282626" y="92879"/>
                  </a:lnTo>
                  <a:lnTo>
                    <a:pt x="325517" y="76492"/>
                  </a:lnTo>
                  <a:lnTo>
                    <a:pt x="370394" y="61620"/>
                  </a:lnTo>
                  <a:lnTo>
                    <a:pt x="417071" y="48286"/>
                  </a:lnTo>
                  <a:lnTo>
                    <a:pt x="465363" y="36516"/>
                  </a:lnTo>
                  <a:lnTo>
                    <a:pt x="515083" y="26335"/>
                  </a:lnTo>
                  <a:lnTo>
                    <a:pt x="566043" y="17767"/>
                  </a:lnTo>
                  <a:lnTo>
                    <a:pt x="618058" y="10838"/>
                  </a:lnTo>
                  <a:lnTo>
                    <a:pt x="670942" y="5571"/>
                  </a:lnTo>
                  <a:lnTo>
                    <a:pt x="724507" y="1993"/>
                  </a:lnTo>
                  <a:lnTo>
                    <a:pt x="778567" y="127"/>
                  </a:lnTo>
                  <a:lnTo>
                    <a:pt x="832936" y="0"/>
                  </a:lnTo>
                  <a:lnTo>
                    <a:pt x="887428" y="1634"/>
                  </a:lnTo>
                  <a:lnTo>
                    <a:pt x="941855" y="5056"/>
                  </a:lnTo>
                  <a:lnTo>
                    <a:pt x="996032" y="10290"/>
                  </a:lnTo>
                  <a:lnTo>
                    <a:pt x="1049771" y="17361"/>
                  </a:lnTo>
                  <a:lnTo>
                    <a:pt x="1102887" y="26295"/>
                  </a:lnTo>
                  <a:lnTo>
                    <a:pt x="1155192" y="37114"/>
                  </a:lnTo>
                  <a:lnTo>
                    <a:pt x="1206501" y="49846"/>
                  </a:lnTo>
                  <a:lnTo>
                    <a:pt x="1265827" y="67486"/>
                  </a:lnTo>
                  <a:lnTo>
                    <a:pt x="1320878" y="87146"/>
                  </a:lnTo>
                  <a:lnTo>
                    <a:pt x="1371563" y="108665"/>
                  </a:lnTo>
                  <a:lnTo>
                    <a:pt x="1417789" y="131887"/>
                  </a:lnTo>
                  <a:lnTo>
                    <a:pt x="1459464" y="156652"/>
                  </a:lnTo>
                  <a:lnTo>
                    <a:pt x="1496496" y="182804"/>
                  </a:lnTo>
                  <a:lnTo>
                    <a:pt x="1528792" y="210182"/>
                  </a:lnTo>
                  <a:lnTo>
                    <a:pt x="1556261" y="238630"/>
                  </a:lnTo>
                  <a:lnTo>
                    <a:pt x="1596349" y="298102"/>
                  </a:lnTo>
                  <a:lnTo>
                    <a:pt x="1616022" y="359952"/>
                  </a:lnTo>
                  <a:lnTo>
                    <a:pt x="1617972" y="391373"/>
                  </a:lnTo>
                  <a:lnTo>
                    <a:pt x="1614542" y="422915"/>
                  </a:lnTo>
                  <a:lnTo>
                    <a:pt x="1591172" y="485725"/>
                  </a:lnTo>
                  <a:lnTo>
                    <a:pt x="1545176" y="547118"/>
                  </a:lnTo>
                  <a:lnTo>
                    <a:pt x="1513463" y="576887"/>
                  </a:lnTo>
                  <a:lnTo>
                    <a:pt x="1483257" y="600486"/>
                  </a:lnTo>
                  <a:lnTo>
                    <a:pt x="1449953" y="622778"/>
                  </a:lnTo>
                  <a:lnTo>
                    <a:pt x="1413737" y="643720"/>
                  </a:lnTo>
                  <a:lnTo>
                    <a:pt x="1374793" y="663268"/>
                  </a:lnTo>
                  <a:lnTo>
                    <a:pt x="1333305" y="681377"/>
                  </a:lnTo>
                  <a:lnTo>
                    <a:pt x="1289459" y="698003"/>
                  </a:lnTo>
                  <a:lnTo>
                    <a:pt x="1243439" y="713102"/>
                  </a:lnTo>
                  <a:lnTo>
                    <a:pt x="1195430" y="726629"/>
                  </a:lnTo>
                  <a:lnTo>
                    <a:pt x="1145616" y="738541"/>
                  </a:lnTo>
                  <a:lnTo>
                    <a:pt x="1094183" y="748794"/>
                  </a:lnTo>
                  <a:lnTo>
                    <a:pt x="1041315" y="757342"/>
                  </a:lnTo>
                  <a:lnTo>
                    <a:pt x="987197" y="764143"/>
                  </a:lnTo>
                  <a:lnTo>
                    <a:pt x="932013" y="769152"/>
                  </a:lnTo>
                  <a:lnTo>
                    <a:pt x="875949" y="772324"/>
                  </a:lnTo>
                  <a:lnTo>
                    <a:pt x="819188" y="773615"/>
                  </a:lnTo>
                  <a:lnTo>
                    <a:pt x="761916" y="772982"/>
                  </a:lnTo>
                  <a:lnTo>
                    <a:pt x="704318" y="770381"/>
                  </a:lnTo>
                  <a:lnTo>
                    <a:pt x="471951" y="870347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9269000" y="743203"/>
            <a:ext cx="42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0525568" y="638508"/>
            <a:ext cx="1630680" cy="883285"/>
            <a:chOff x="10525568" y="638508"/>
            <a:chExt cx="1630680" cy="883285"/>
          </a:xfrm>
        </p:grpSpPr>
        <p:sp>
          <p:nvSpPr>
            <p:cNvPr id="41" name="object 41"/>
            <p:cNvSpPr/>
            <p:nvPr/>
          </p:nvSpPr>
          <p:spPr>
            <a:xfrm>
              <a:off x="10531918" y="644857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832936" y="0"/>
                  </a:moveTo>
                  <a:lnTo>
                    <a:pt x="778567" y="127"/>
                  </a:lnTo>
                  <a:lnTo>
                    <a:pt x="724507" y="1993"/>
                  </a:lnTo>
                  <a:lnTo>
                    <a:pt x="670942" y="5571"/>
                  </a:lnTo>
                  <a:lnTo>
                    <a:pt x="618058" y="10838"/>
                  </a:lnTo>
                  <a:lnTo>
                    <a:pt x="566043" y="17767"/>
                  </a:lnTo>
                  <a:lnTo>
                    <a:pt x="515083" y="26335"/>
                  </a:lnTo>
                  <a:lnTo>
                    <a:pt x="465363" y="36516"/>
                  </a:lnTo>
                  <a:lnTo>
                    <a:pt x="417071" y="48286"/>
                  </a:lnTo>
                  <a:lnTo>
                    <a:pt x="370394" y="61620"/>
                  </a:lnTo>
                  <a:lnTo>
                    <a:pt x="325516" y="76492"/>
                  </a:lnTo>
                  <a:lnTo>
                    <a:pt x="282626" y="92879"/>
                  </a:lnTo>
                  <a:lnTo>
                    <a:pt x="241910" y="110755"/>
                  </a:lnTo>
                  <a:lnTo>
                    <a:pt x="203553" y="130095"/>
                  </a:lnTo>
                  <a:lnTo>
                    <a:pt x="167743" y="150875"/>
                  </a:lnTo>
                  <a:lnTo>
                    <a:pt x="134665" y="173070"/>
                  </a:lnTo>
                  <a:lnTo>
                    <a:pt x="104508" y="196654"/>
                  </a:lnTo>
                  <a:lnTo>
                    <a:pt x="72794" y="226423"/>
                  </a:lnTo>
                  <a:lnTo>
                    <a:pt x="46922" y="256863"/>
                  </a:lnTo>
                  <a:lnTo>
                    <a:pt x="12332" y="319122"/>
                  </a:lnTo>
                  <a:lnTo>
                    <a:pt x="0" y="382167"/>
                  </a:lnTo>
                  <a:lnTo>
                    <a:pt x="1950" y="413589"/>
                  </a:lnTo>
                  <a:lnTo>
                    <a:pt x="21622" y="475439"/>
                  </a:lnTo>
                  <a:lnTo>
                    <a:pt x="61710" y="534910"/>
                  </a:lnTo>
                  <a:lnTo>
                    <a:pt x="89179" y="563358"/>
                  </a:lnTo>
                  <a:lnTo>
                    <a:pt x="121476" y="590737"/>
                  </a:lnTo>
                  <a:lnTo>
                    <a:pt x="158508" y="616888"/>
                  </a:lnTo>
                  <a:lnTo>
                    <a:pt x="200183" y="641654"/>
                  </a:lnTo>
                  <a:lnTo>
                    <a:pt x="246409" y="664876"/>
                  </a:lnTo>
                  <a:lnTo>
                    <a:pt x="297093" y="686395"/>
                  </a:lnTo>
                  <a:lnTo>
                    <a:pt x="352145" y="706054"/>
                  </a:lnTo>
                  <a:lnTo>
                    <a:pt x="411470" y="723695"/>
                  </a:lnTo>
                  <a:lnTo>
                    <a:pt x="471952" y="870347"/>
                  </a:lnTo>
                  <a:lnTo>
                    <a:pt x="704319" y="770380"/>
                  </a:lnTo>
                  <a:lnTo>
                    <a:pt x="761917" y="772982"/>
                  </a:lnTo>
                  <a:lnTo>
                    <a:pt x="819188" y="773615"/>
                  </a:lnTo>
                  <a:lnTo>
                    <a:pt x="875949" y="772324"/>
                  </a:lnTo>
                  <a:lnTo>
                    <a:pt x="932013" y="769152"/>
                  </a:lnTo>
                  <a:lnTo>
                    <a:pt x="987197" y="764143"/>
                  </a:lnTo>
                  <a:lnTo>
                    <a:pt x="1041315" y="757342"/>
                  </a:lnTo>
                  <a:lnTo>
                    <a:pt x="1094183" y="748794"/>
                  </a:lnTo>
                  <a:lnTo>
                    <a:pt x="1145616" y="738541"/>
                  </a:lnTo>
                  <a:lnTo>
                    <a:pt x="1195430" y="726629"/>
                  </a:lnTo>
                  <a:lnTo>
                    <a:pt x="1243439" y="713102"/>
                  </a:lnTo>
                  <a:lnTo>
                    <a:pt x="1289459" y="698003"/>
                  </a:lnTo>
                  <a:lnTo>
                    <a:pt x="1333305" y="681377"/>
                  </a:lnTo>
                  <a:lnTo>
                    <a:pt x="1374793" y="663268"/>
                  </a:lnTo>
                  <a:lnTo>
                    <a:pt x="1413737" y="643720"/>
                  </a:lnTo>
                  <a:lnTo>
                    <a:pt x="1449954" y="622778"/>
                  </a:lnTo>
                  <a:lnTo>
                    <a:pt x="1483257" y="600486"/>
                  </a:lnTo>
                  <a:lnTo>
                    <a:pt x="1513463" y="576887"/>
                  </a:lnTo>
                  <a:lnTo>
                    <a:pt x="1545177" y="547118"/>
                  </a:lnTo>
                  <a:lnTo>
                    <a:pt x="1571049" y="516678"/>
                  </a:lnTo>
                  <a:lnTo>
                    <a:pt x="1605639" y="454418"/>
                  </a:lnTo>
                  <a:lnTo>
                    <a:pt x="1617972" y="391373"/>
                  </a:lnTo>
                  <a:lnTo>
                    <a:pt x="1616021" y="359952"/>
                  </a:lnTo>
                  <a:lnTo>
                    <a:pt x="1596349" y="298102"/>
                  </a:lnTo>
                  <a:lnTo>
                    <a:pt x="1556261" y="238631"/>
                  </a:lnTo>
                  <a:lnTo>
                    <a:pt x="1528792" y="210182"/>
                  </a:lnTo>
                  <a:lnTo>
                    <a:pt x="1496495" y="182804"/>
                  </a:lnTo>
                  <a:lnTo>
                    <a:pt x="1459463" y="156652"/>
                  </a:lnTo>
                  <a:lnTo>
                    <a:pt x="1417788" y="131887"/>
                  </a:lnTo>
                  <a:lnTo>
                    <a:pt x="1371563" y="108665"/>
                  </a:lnTo>
                  <a:lnTo>
                    <a:pt x="1320878" y="87146"/>
                  </a:lnTo>
                  <a:lnTo>
                    <a:pt x="1265827" y="67486"/>
                  </a:lnTo>
                  <a:lnTo>
                    <a:pt x="1206501" y="49846"/>
                  </a:lnTo>
                  <a:lnTo>
                    <a:pt x="1155192" y="37114"/>
                  </a:lnTo>
                  <a:lnTo>
                    <a:pt x="1102886" y="26295"/>
                  </a:lnTo>
                  <a:lnTo>
                    <a:pt x="1049770" y="17361"/>
                  </a:lnTo>
                  <a:lnTo>
                    <a:pt x="996031" y="10290"/>
                  </a:lnTo>
                  <a:lnTo>
                    <a:pt x="941855" y="5056"/>
                  </a:lnTo>
                  <a:lnTo>
                    <a:pt x="887427" y="1634"/>
                  </a:lnTo>
                  <a:lnTo>
                    <a:pt x="832936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531918" y="644858"/>
              <a:ext cx="1617980" cy="870585"/>
            </a:xfrm>
            <a:custGeom>
              <a:avLst/>
              <a:gdLst/>
              <a:ahLst/>
              <a:cxnLst/>
              <a:rect l="l" t="t" r="r" b="b"/>
              <a:pathLst>
                <a:path w="1617979" h="870585">
                  <a:moveTo>
                    <a:pt x="471951" y="870347"/>
                  </a:moveTo>
                  <a:lnTo>
                    <a:pt x="411470" y="723695"/>
                  </a:lnTo>
                  <a:lnTo>
                    <a:pt x="352144" y="706054"/>
                  </a:lnTo>
                  <a:lnTo>
                    <a:pt x="297093" y="686395"/>
                  </a:lnTo>
                  <a:lnTo>
                    <a:pt x="246408" y="664876"/>
                  </a:lnTo>
                  <a:lnTo>
                    <a:pt x="200182" y="641654"/>
                  </a:lnTo>
                  <a:lnTo>
                    <a:pt x="158507" y="616889"/>
                  </a:lnTo>
                  <a:lnTo>
                    <a:pt x="121476" y="590737"/>
                  </a:lnTo>
                  <a:lnTo>
                    <a:pt x="89179" y="563359"/>
                  </a:lnTo>
                  <a:lnTo>
                    <a:pt x="61710" y="534911"/>
                  </a:lnTo>
                  <a:lnTo>
                    <a:pt x="21622" y="475439"/>
                  </a:lnTo>
                  <a:lnTo>
                    <a:pt x="1950" y="413589"/>
                  </a:lnTo>
                  <a:lnTo>
                    <a:pt x="0" y="382168"/>
                  </a:lnTo>
                  <a:lnTo>
                    <a:pt x="3430" y="350626"/>
                  </a:lnTo>
                  <a:lnTo>
                    <a:pt x="26799" y="287816"/>
                  </a:lnTo>
                  <a:lnTo>
                    <a:pt x="72795" y="226423"/>
                  </a:lnTo>
                  <a:lnTo>
                    <a:pt x="104508" y="196654"/>
                  </a:lnTo>
                  <a:lnTo>
                    <a:pt x="134666" y="173070"/>
                  </a:lnTo>
                  <a:lnTo>
                    <a:pt x="167743" y="150875"/>
                  </a:lnTo>
                  <a:lnTo>
                    <a:pt x="203553" y="130095"/>
                  </a:lnTo>
                  <a:lnTo>
                    <a:pt x="241910" y="110755"/>
                  </a:lnTo>
                  <a:lnTo>
                    <a:pt x="282626" y="92879"/>
                  </a:lnTo>
                  <a:lnTo>
                    <a:pt x="325517" y="76492"/>
                  </a:lnTo>
                  <a:lnTo>
                    <a:pt x="370394" y="61620"/>
                  </a:lnTo>
                  <a:lnTo>
                    <a:pt x="417071" y="48286"/>
                  </a:lnTo>
                  <a:lnTo>
                    <a:pt x="465363" y="36516"/>
                  </a:lnTo>
                  <a:lnTo>
                    <a:pt x="515083" y="26335"/>
                  </a:lnTo>
                  <a:lnTo>
                    <a:pt x="566043" y="17767"/>
                  </a:lnTo>
                  <a:lnTo>
                    <a:pt x="618058" y="10838"/>
                  </a:lnTo>
                  <a:lnTo>
                    <a:pt x="670942" y="5571"/>
                  </a:lnTo>
                  <a:lnTo>
                    <a:pt x="724507" y="1993"/>
                  </a:lnTo>
                  <a:lnTo>
                    <a:pt x="778567" y="127"/>
                  </a:lnTo>
                  <a:lnTo>
                    <a:pt x="832936" y="0"/>
                  </a:lnTo>
                  <a:lnTo>
                    <a:pt x="887428" y="1634"/>
                  </a:lnTo>
                  <a:lnTo>
                    <a:pt x="941855" y="5056"/>
                  </a:lnTo>
                  <a:lnTo>
                    <a:pt x="996032" y="10290"/>
                  </a:lnTo>
                  <a:lnTo>
                    <a:pt x="1049771" y="17361"/>
                  </a:lnTo>
                  <a:lnTo>
                    <a:pt x="1102887" y="26295"/>
                  </a:lnTo>
                  <a:lnTo>
                    <a:pt x="1155192" y="37114"/>
                  </a:lnTo>
                  <a:lnTo>
                    <a:pt x="1206501" y="49846"/>
                  </a:lnTo>
                  <a:lnTo>
                    <a:pt x="1265827" y="67486"/>
                  </a:lnTo>
                  <a:lnTo>
                    <a:pt x="1320878" y="87146"/>
                  </a:lnTo>
                  <a:lnTo>
                    <a:pt x="1371563" y="108665"/>
                  </a:lnTo>
                  <a:lnTo>
                    <a:pt x="1417789" y="131887"/>
                  </a:lnTo>
                  <a:lnTo>
                    <a:pt x="1459464" y="156652"/>
                  </a:lnTo>
                  <a:lnTo>
                    <a:pt x="1496496" y="182804"/>
                  </a:lnTo>
                  <a:lnTo>
                    <a:pt x="1528792" y="210182"/>
                  </a:lnTo>
                  <a:lnTo>
                    <a:pt x="1556261" y="238630"/>
                  </a:lnTo>
                  <a:lnTo>
                    <a:pt x="1596349" y="298102"/>
                  </a:lnTo>
                  <a:lnTo>
                    <a:pt x="1616022" y="359952"/>
                  </a:lnTo>
                  <a:lnTo>
                    <a:pt x="1617972" y="391373"/>
                  </a:lnTo>
                  <a:lnTo>
                    <a:pt x="1614542" y="422915"/>
                  </a:lnTo>
                  <a:lnTo>
                    <a:pt x="1591172" y="485725"/>
                  </a:lnTo>
                  <a:lnTo>
                    <a:pt x="1545176" y="547118"/>
                  </a:lnTo>
                  <a:lnTo>
                    <a:pt x="1513463" y="576887"/>
                  </a:lnTo>
                  <a:lnTo>
                    <a:pt x="1483257" y="600486"/>
                  </a:lnTo>
                  <a:lnTo>
                    <a:pt x="1449953" y="622778"/>
                  </a:lnTo>
                  <a:lnTo>
                    <a:pt x="1413737" y="643720"/>
                  </a:lnTo>
                  <a:lnTo>
                    <a:pt x="1374793" y="663268"/>
                  </a:lnTo>
                  <a:lnTo>
                    <a:pt x="1333305" y="681377"/>
                  </a:lnTo>
                  <a:lnTo>
                    <a:pt x="1289459" y="698003"/>
                  </a:lnTo>
                  <a:lnTo>
                    <a:pt x="1243439" y="713102"/>
                  </a:lnTo>
                  <a:lnTo>
                    <a:pt x="1195430" y="726629"/>
                  </a:lnTo>
                  <a:lnTo>
                    <a:pt x="1145616" y="738541"/>
                  </a:lnTo>
                  <a:lnTo>
                    <a:pt x="1094183" y="748794"/>
                  </a:lnTo>
                  <a:lnTo>
                    <a:pt x="1041315" y="757342"/>
                  </a:lnTo>
                  <a:lnTo>
                    <a:pt x="987197" y="764143"/>
                  </a:lnTo>
                  <a:lnTo>
                    <a:pt x="932013" y="769152"/>
                  </a:lnTo>
                  <a:lnTo>
                    <a:pt x="875949" y="772324"/>
                  </a:lnTo>
                  <a:lnTo>
                    <a:pt x="819188" y="773615"/>
                  </a:lnTo>
                  <a:lnTo>
                    <a:pt x="761916" y="772982"/>
                  </a:lnTo>
                  <a:lnTo>
                    <a:pt x="704318" y="770381"/>
                  </a:lnTo>
                  <a:lnTo>
                    <a:pt x="471951" y="870347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1127384" y="868171"/>
            <a:ext cx="42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238304" y="3915119"/>
            <a:ext cx="6423660" cy="1227455"/>
            <a:chOff x="3238304" y="3915119"/>
            <a:chExt cx="6423660" cy="1227455"/>
          </a:xfrm>
        </p:grpSpPr>
        <p:sp>
          <p:nvSpPr>
            <p:cNvPr id="45" name="object 45"/>
            <p:cNvSpPr/>
            <p:nvPr/>
          </p:nvSpPr>
          <p:spPr>
            <a:xfrm>
              <a:off x="3263704" y="4009292"/>
              <a:ext cx="746125" cy="1107440"/>
            </a:xfrm>
            <a:custGeom>
              <a:avLst/>
              <a:gdLst/>
              <a:ahLst/>
              <a:cxnLst/>
              <a:rect l="l" t="t" r="r" b="b"/>
              <a:pathLst>
                <a:path w="746125" h="1107439">
                  <a:moveTo>
                    <a:pt x="0" y="0"/>
                  </a:moveTo>
                  <a:lnTo>
                    <a:pt x="745588" y="1107428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93488" y="4031175"/>
              <a:ext cx="0" cy="1033780"/>
            </a:xfrm>
            <a:custGeom>
              <a:avLst/>
              <a:gdLst/>
              <a:ahLst/>
              <a:cxnLst/>
              <a:rect l="l" t="t" r="r" b="b"/>
              <a:pathLst>
                <a:path h="1033779">
                  <a:moveTo>
                    <a:pt x="0" y="0"/>
                  </a:moveTo>
                  <a:lnTo>
                    <a:pt x="1" y="1033193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019179" y="3940519"/>
              <a:ext cx="617220" cy="1176655"/>
            </a:xfrm>
            <a:custGeom>
              <a:avLst/>
              <a:gdLst/>
              <a:ahLst/>
              <a:cxnLst/>
              <a:rect l="l" t="t" r="r" b="b"/>
              <a:pathLst>
                <a:path w="617220" h="1176654">
                  <a:moveTo>
                    <a:pt x="617189" y="0"/>
                  </a:moveTo>
                  <a:lnTo>
                    <a:pt x="0" y="117620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63324" y="2627825"/>
            <a:ext cx="1551305" cy="1194435"/>
            <a:chOff x="4963324" y="2627825"/>
            <a:chExt cx="1551305" cy="1194435"/>
          </a:xfrm>
        </p:grpSpPr>
        <p:sp>
          <p:nvSpPr>
            <p:cNvPr id="3" name="object 3"/>
            <p:cNvSpPr/>
            <p:nvPr/>
          </p:nvSpPr>
          <p:spPr>
            <a:xfrm>
              <a:off x="4969674" y="2634175"/>
              <a:ext cx="1538605" cy="1181735"/>
            </a:xfrm>
            <a:custGeom>
              <a:avLst/>
              <a:gdLst/>
              <a:ahLst/>
              <a:cxnLst/>
              <a:rect l="l" t="t" r="r" b="b"/>
              <a:pathLst>
                <a:path w="1538604" h="1181735">
                  <a:moveTo>
                    <a:pt x="769268" y="0"/>
                  </a:moveTo>
                  <a:lnTo>
                    <a:pt x="714330" y="1483"/>
                  </a:lnTo>
                  <a:lnTo>
                    <a:pt x="660434" y="5867"/>
                  </a:lnTo>
                  <a:lnTo>
                    <a:pt x="607711" y="13051"/>
                  </a:lnTo>
                  <a:lnTo>
                    <a:pt x="556292" y="22936"/>
                  </a:lnTo>
                  <a:lnTo>
                    <a:pt x="506305" y="35421"/>
                  </a:lnTo>
                  <a:lnTo>
                    <a:pt x="457881" y="50406"/>
                  </a:lnTo>
                  <a:lnTo>
                    <a:pt x="411151" y="67792"/>
                  </a:lnTo>
                  <a:lnTo>
                    <a:pt x="366245" y="87478"/>
                  </a:lnTo>
                  <a:lnTo>
                    <a:pt x="323292" y="109365"/>
                  </a:lnTo>
                  <a:lnTo>
                    <a:pt x="282424" y="133352"/>
                  </a:lnTo>
                  <a:lnTo>
                    <a:pt x="243769" y="159340"/>
                  </a:lnTo>
                  <a:lnTo>
                    <a:pt x="207459" y="187228"/>
                  </a:lnTo>
                  <a:lnTo>
                    <a:pt x="173623" y="216917"/>
                  </a:lnTo>
                  <a:lnTo>
                    <a:pt x="142392" y="248307"/>
                  </a:lnTo>
                  <a:lnTo>
                    <a:pt x="113896" y="281297"/>
                  </a:lnTo>
                  <a:lnTo>
                    <a:pt x="88264" y="315788"/>
                  </a:lnTo>
                  <a:lnTo>
                    <a:pt x="65628" y="351679"/>
                  </a:lnTo>
                  <a:lnTo>
                    <a:pt x="46117" y="388871"/>
                  </a:lnTo>
                  <a:lnTo>
                    <a:pt x="29862" y="427264"/>
                  </a:lnTo>
                  <a:lnTo>
                    <a:pt x="16992" y="466757"/>
                  </a:lnTo>
                  <a:lnTo>
                    <a:pt x="7639" y="507251"/>
                  </a:lnTo>
                  <a:lnTo>
                    <a:pt x="1931" y="548646"/>
                  </a:lnTo>
                  <a:lnTo>
                    <a:pt x="0" y="590842"/>
                  </a:lnTo>
                  <a:lnTo>
                    <a:pt x="1931" y="633037"/>
                  </a:lnTo>
                  <a:lnTo>
                    <a:pt x="7639" y="674432"/>
                  </a:lnTo>
                  <a:lnTo>
                    <a:pt x="16992" y="714926"/>
                  </a:lnTo>
                  <a:lnTo>
                    <a:pt x="29862" y="754420"/>
                  </a:lnTo>
                  <a:lnTo>
                    <a:pt x="46117" y="792812"/>
                  </a:lnTo>
                  <a:lnTo>
                    <a:pt x="65628" y="830004"/>
                  </a:lnTo>
                  <a:lnTo>
                    <a:pt x="88264" y="865896"/>
                  </a:lnTo>
                  <a:lnTo>
                    <a:pt x="113896" y="900387"/>
                  </a:lnTo>
                  <a:lnTo>
                    <a:pt x="142392" y="933377"/>
                  </a:lnTo>
                  <a:lnTo>
                    <a:pt x="173623" y="964766"/>
                  </a:lnTo>
                  <a:lnTo>
                    <a:pt x="207459" y="994455"/>
                  </a:lnTo>
                  <a:lnTo>
                    <a:pt x="243769" y="1022344"/>
                  </a:lnTo>
                  <a:lnTo>
                    <a:pt x="282424" y="1048332"/>
                  </a:lnTo>
                  <a:lnTo>
                    <a:pt x="323292" y="1072319"/>
                  </a:lnTo>
                  <a:lnTo>
                    <a:pt x="366245" y="1094206"/>
                  </a:lnTo>
                  <a:lnTo>
                    <a:pt x="411151" y="1113892"/>
                  </a:lnTo>
                  <a:lnTo>
                    <a:pt x="457881" y="1131278"/>
                  </a:lnTo>
                  <a:lnTo>
                    <a:pt x="506305" y="1146264"/>
                  </a:lnTo>
                  <a:lnTo>
                    <a:pt x="556292" y="1158749"/>
                  </a:lnTo>
                  <a:lnTo>
                    <a:pt x="607711" y="1168633"/>
                  </a:lnTo>
                  <a:lnTo>
                    <a:pt x="660434" y="1175818"/>
                  </a:lnTo>
                  <a:lnTo>
                    <a:pt x="714330" y="1180201"/>
                  </a:lnTo>
                  <a:lnTo>
                    <a:pt x="769268" y="1181685"/>
                  </a:lnTo>
                  <a:lnTo>
                    <a:pt x="824206" y="1180201"/>
                  </a:lnTo>
                  <a:lnTo>
                    <a:pt x="878101" y="1175818"/>
                  </a:lnTo>
                  <a:lnTo>
                    <a:pt x="930824" y="1168633"/>
                  </a:lnTo>
                  <a:lnTo>
                    <a:pt x="982244" y="1158749"/>
                  </a:lnTo>
                  <a:lnTo>
                    <a:pt x="1032231" y="1146264"/>
                  </a:lnTo>
                  <a:lnTo>
                    <a:pt x="1080654" y="1131278"/>
                  </a:lnTo>
                  <a:lnTo>
                    <a:pt x="1127384" y="1113892"/>
                  </a:lnTo>
                  <a:lnTo>
                    <a:pt x="1172290" y="1094206"/>
                  </a:lnTo>
                  <a:lnTo>
                    <a:pt x="1215243" y="1072319"/>
                  </a:lnTo>
                  <a:lnTo>
                    <a:pt x="1256112" y="1048332"/>
                  </a:lnTo>
                  <a:lnTo>
                    <a:pt x="1294766" y="1022344"/>
                  </a:lnTo>
                  <a:lnTo>
                    <a:pt x="1331077" y="994455"/>
                  </a:lnTo>
                  <a:lnTo>
                    <a:pt x="1364912" y="964766"/>
                  </a:lnTo>
                  <a:lnTo>
                    <a:pt x="1396144" y="933377"/>
                  </a:lnTo>
                  <a:lnTo>
                    <a:pt x="1424640" y="900387"/>
                  </a:lnTo>
                  <a:lnTo>
                    <a:pt x="1450271" y="865896"/>
                  </a:lnTo>
                  <a:lnTo>
                    <a:pt x="1472907" y="830004"/>
                  </a:lnTo>
                  <a:lnTo>
                    <a:pt x="1492418" y="792812"/>
                  </a:lnTo>
                  <a:lnTo>
                    <a:pt x="1508673" y="754420"/>
                  </a:lnTo>
                  <a:lnTo>
                    <a:pt x="1521543" y="714926"/>
                  </a:lnTo>
                  <a:lnTo>
                    <a:pt x="1530897" y="674432"/>
                  </a:lnTo>
                  <a:lnTo>
                    <a:pt x="1536604" y="633037"/>
                  </a:lnTo>
                  <a:lnTo>
                    <a:pt x="1538536" y="590842"/>
                  </a:lnTo>
                  <a:lnTo>
                    <a:pt x="1536604" y="548646"/>
                  </a:lnTo>
                  <a:lnTo>
                    <a:pt x="1530897" y="507251"/>
                  </a:lnTo>
                  <a:lnTo>
                    <a:pt x="1521543" y="466757"/>
                  </a:lnTo>
                  <a:lnTo>
                    <a:pt x="1508673" y="427264"/>
                  </a:lnTo>
                  <a:lnTo>
                    <a:pt x="1492418" y="388871"/>
                  </a:lnTo>
                  <a:lnTo>
                    <a:pt x="1472907" y="351679"/>
                  </a:lnTo>
                  <a:lnTo>
                    <a:pt x="1450271" y="315788"/>
                  </a:lnTo>
                  <a:lnTo>
                    <a:pt x="1424640" y="281297"/>
                  </a:lnTo>
                  <a:lnTo>
                    <a:pt x="1396144" y="248307"/>
                  </a:lnTo>
                  <a:lnTo>
                    <a:pt x="1364912" y="216917"/>
                  </a:lnTo>
                  <a:lnTo>
                    <a:pt x="1331077" y="187228"/>
                  </a:lnTo>
                  <a:lnTo>
                    <a:pt x="1294766" y="159340"/>
                  </a:lnTo>
                  <a:lnTo>
                    <a:pt x="1256112" y="133352"/>
                  </a:lnTo>
                  <a:lnTo>
                    <a:pt x="1215243" y="109365"/>
                  </a:lnTo>
                  <a:lnTo>
                    <a:pt x="1172290" y="87478"/>
                  </a:lnTo>
                  <a:lnTo>
                    <a:pt x="1127384" y="67792"/>
                  </a:lnTo>
                  <a:lnTo>
                    <a:pt x="1080654" y="50406"/>
                  </a:lnTo>
                  <a:lnTo>
                    <a:pt x="1032231" y="35421"/>
                  </a:lnTo>
                  <a:lnTo>
                    <a:pt x="982244" y="22936"/>
                  </a:lnTo>
                  <a:lnTo>
                    <a:pt x="930824" y="13051"/>
                  </a:lnTo>
                  <a:lnTo>
                    <a:pt x="878101" y="5867"/>
                  </a:lnTo>
                  <a:lnTo>
                    <a:pt x="824206" y="1483"/>
                  </a:lnTo>
                  <a:lnTo>
                    <a:pt x="7692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969674" y="2634175"/>
              <a:ext cx="1538605" cy="1181735"/>
            </a:xfrm>
            <a:custGeom>
              <a:avLst/>
              <a:gdLst/>
              <a:ahLst/>
              <a:cxnLst/>
              <a:rect l="l" t="t" r="r" b="b"/>
              <a:pathLst>
                <a:path w="1538604" h="1181735">
                  <a:moveTo>
                    <a:pt x="0" y="590843"/>
                  </a:moveTo>
                  <a:lnTo>
                    <a:pt x="1931" y="548647"/>
                  </a:lnTo>
                  <a:lnTo>
                    <a:pt x="7639" y="507252"/>
                  </a:lnTo>
                  <a:lnTo>
                    <a:pt x="16992" y="466758"/>
                  </a:lnTo>
                  <a:lnTo>
                    <a:pt x="29862" y="427265"/>
                  </a:lnTo>
                  <a:lnTo>
                    <a:pt x="46117" y="388872"/>
                  </a:lnTo>
                  <a:lnTo>
                    <a:pt x="65628" y="351680"/>
                  </a:lnTo>
                  <a:lnTo>
                    <a:pt x="88264" y="315788"/>
                  </a:lnTo>
                  <a:lnTo>
                    <a:pt x="113896" y="281298"/>
                  </a:lnTo>
                  <a:lnTo>
                    <a:pt x="142392" y="248307"/>
                  </a:lnTo>
                  <a:lnTo>
                    <a:pt x="173623" y="216918"/>
                  </a:lnTo>
                  <a:lnTo>
                    <a:pt x="207459" y="187229"/>
                  </a:lnTo>
                  <a:lnTo>
                    <a:pt x="243769" y="159341"/>
                  </a:lnTo>
                  <a:lnTo>
                    <a:pt x="282424" y="133353"/>
                  </a:lnTo>
                  <a:lnTo>
                    <a:pt x="323293" y="109365"/>
                  </a:lnTo>
                  <a:lnTo>
                    <a:pt x="366245" y="87478"/>
                  </a:lnTo>
                  <a:lnTo>
                    <a:pt x="411152" y="67792"/>
                  </a:lnTo>
                  <a:lnTo>
                    <a:pt x="457882" y="50406"/>
                  </a:lnTo>
                  <a:lnTo>
                    <a:pt x="506305" y="35421"/>
                  </a:lnTo>
                  <a:lnTo>
                    <a:pt x="556292" y="22936"/>
                  </a:lnTo>
                  <a:lnTo>
                    <a:pt x="607712" y="13051"/>
                  </a:lnTo>
                  <a:lnTo>
                    <a:pt x="660435" y="5867"/>
                  </a:lnTo>
                  <a:lnTo>
                    <a:pt x="714330" y="1483"/>
                  </a:lnTo>
                  <a:lnTo>
                    <a:pt x="769268" y="0"/>
                  </a:lnTo>
                  <a:lnTo>
                    <a:pt x="824206" y="1483"/>
                  </a:lnTo>
                  <a:lnTo>
                    <a:pt x="878102" y="5867"/>
                  </a:lnTo>
                  <a:lnTo>
                    <a:pt x="930824" y="13051"/>
                  </a:lnTo>
                  <a:lnTo>
                    <a:pt x="982244" y="22936"/>
                  </a:lnTo>
                  <a:lnTo>
                    <a:pt x="1032231" y="35421"/>
                  </a:lnTo>
                  <a:lnTo>
                    <a:pt x="1080654" y="50406"/>
                  </a:lnTo>
                  <a:lnTo>
                    <a:pt x="1127384" y="67792"/>
                  </a:lnTo>
                  <a:lnTo>
                    <a:pt x="1172291" y="87478"/>
                  </a:lnTo>
                  <a:lnTo>
                    <a:pt x="1215243" y="109365"/>
                  </a:lnTo>
                  <a:lnTo>
                    <a:pt x="1256112" y="133353"/>
                  </a:lnTo>
                  <a:lnTo>
                    <a:pt x="1294767" y="159341"/>
                  </a:lnTo>
                  <a:lnTo>
                    <a:pt x="1331077" y="187229"/>
                  </a:lnTo>
                  <a:lnTo>
                    <a:pt x="1364913" y="216918"/>
                  </a:lnTo>
                  <a:lnTo>
                    <a:pt x="1396144" y="248307"/>
                  </a:lnTo>
                  <a:lnTo>
                    <a:pt x="1424640" y="281298"/>
                  </a:lnTo>
                  <a:lnTo>
                    <a:pt x="1450272" y="315788"/>
                  </a:lnTo>
                  <a:lnTo>
                    <a:pt x="1472908" y="351680"/>
                  </a:lnTo>
                  <a:lnTo>
                    <a:pt x="1492419" y="388872"/>
                  </a:lnTo>
                  <a:lnTo>
                    <a:pt x="1508674" y="427265"/>
                  </a:lnTo>
                  <a:lnTo>
                    <a:pt x="1521544" y="466758"/>
                  </a:lnTo>
                  <a:lnTo>
                    <a:pt x="1530897" y="507252"/>
                  </a:lnTo>
                  <a:lnTo>
                    <a:pt x="1536605" y="548647"/>
                  </a:lnTo>
                  <a:lnTo>
                    <a:pt x="1538537" y="590843"/>
                  </a:lnTo>
                  <a:lnTo>
                    <a:pt x="1536605" y="633038"/>
                  </a:lnTo>
                  <a:lnTo>
                    <a:pt x="1530897" y="674433"/>
                  </a:lnTo>
                  <a:lnTo>
                    <a:pt x="1521544" y="714927"/>
                  </a:lnTo>
                  <a:lnTo>
                    <a:pt x="1508674" y="754420"/>
                  </a:lnTo>
                  <a:lnTo>
                    <a:pt x="1492419" y="792813"/>
                  </a:lnTo>
                  <a:lnTo>
                    <a:pt x="1472908" y="830005"/>
                  </a:lnTo>
                  <a:lnTo>
                    <a:pt x="1450272" y="865897"/>
                  </a:lnTo>
                  <a:lnTo>
                    <a:pt x="1424640" y="900387"/>
                  </a:lnTo>
                  <a:lnTo>
                    <a:pt x="1396144" y="933378"/>
                  </a:lnTo>
                  <a:lnTo>
                    <a:pt x="1364913" y="964767"/>
                  </a:lnTo>
                  <a:lnTo>
                    <a:pt x="1331077" y="994456"/>
                  </a:lnTo>
                  <a:lnTo>
                    <a:pt x="1294767" y="1022344"/>
                  </a:lnTo>
                  <a:lnTo>
                    <a:pt x="1256112" y="1048332"/>
                  </a:lnTo>
                  <a:lnTo>
                    <a:pt x="1215243" y="1072320"/>
                  </a:lnTo>
                  <a:lnTo>
                    <a:pt x="1172291" y="1094207"/>
                  </a:lnTo>
                  <a:lnTo>
                    <a:pt x="1127384" y="1113893"/>
                  </a:lnTo>
                  <a:lnTo>
                    <a:pt x="1080654" y="1131279"/>
                  </a:lnTo>
                  <a:lnTo>
                    <a:pt x="1032231" y="1146264"/>
                  </a:lnTo>
                  <a:lnTo>
                    <a:pt x="982244" y="1158749"/>
                  </a:lnTo>
                  <a:lnTo>
                    <a:pt x="930824" y="1168634"/>
                  </a:lnTo>
                  <a:lnTo>
                    <a:pt x="878102" y="1175818"/>
                  </a:lnTo>
                  <a:lnTo>
                    <a:pt x="824206" y="1180202"/>
                  </a:lnTo>
                  <a:lnTo>
                    <a:pt x="769268" y="1181686"/>
                  </a:lnTo>
                  <a:lnTo>
                    <a:pt x="714330" y="1180202"/>
                  </a:lnTo>
                  <a:lnTo>
                    <a:pt x="660435" y="1175818"/>
                  </a:lnTo>
                  <a:lnTo>
                    <a:pt x="607712" y="1168634"/>
                  </a:lnTo>
                  <a:lnTo>
                    <a:pt x="556292" y="1158749"/>
                  </a:lnTo>
                  <a:lnTo>
                    <a:pt x="506305" y="1146264"/>
                  </a:lnTo>
                  <a:lnTo>
                    <a:pt x="457882" y="1131279"/>
                  </a:lnTo>
                  <a:lnTo>
                    <a:pt x="411152" y="1113893"/>
                  </a:lnTo>
                  <a:lnTo>
                    <a:pt x="366245" y="1094207"/>
                  </a:lnTo>
                  <a:lnTo>
                    <a:pt x="323293" y="1072320"/>
                  </a:lnTo>
                  <a:lnTo>
                    <a:pt x="282424" y="1048332"/>
                  </a:lnTo>
                  <a:lnTo>
                    <a:pt x="243769" y="1022344"/>
                  </a:lnTo>
                  <a:lnTo>
                    <a:pt x="207459" y="994456"/>
                  </a:lnTo>
                  <a:lnTo>
                    <a:pt x="173623" y="964767"/>
                  </a:lnTo>
                  <a:lnTo>
                    <a:pt x="142392" y="933378"/>
                  </a:lnTo>
                  <a:lnTo>
                    <a:pt x="113896" y="900387"/>
                  </a:lnTo>
                  <a:lnTo>
                    <a:pt x="88264" y="865897"/>
                  </a:lnTo>
                  <a:lnTo>
                    <a:pt x="65628" y="830005"/>
                  </a:lnTo>
                  <a:lnTo>
                    <a:pt x="46117" y="792813"/>
                  </a:lnTo>
                  <a:lnTo>
                    <a:pt x="29862" y="754420"/>
                  </a:lnTo>
                  <a:lnTo>
                    <a:pt x="16992" y="714927"/>
                  </a:lnTo>
                  <a:lnTo>
                    <a:pt x="7639" y="674433"/>
                  </a:lnTo>
                  <a:lnTo>
                    <a:pt x="1931" y="633038"/>
                  </a:lnTo>
                  <a:lnTo>
                    <a:pt x="0" y="59084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292062" y="2627884"/>
            <a:ext cx="894080" cy="10071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0800"/>
              </a:lnSpc>
              <a:spcBef>
                <a:spcPts val="8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Access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people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with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disabili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251471" y="289073"/>
            <a:ext cx="2700020" cy="899160"/>
            <a:chOff x="4251471" y="289073"/>
            <a:chExt cx="2700020" cy="899160"/>
          </a:xfrm>
        </p:grpSpPr>
        <p:sp>
          <p:nvSpPr>
            <p:cNvPr id="7" name="object 7"/>
            <p:cNvSpPr/>
            <p:nvPr/>
          </p:nvSpPr>
          <p:spPr>
            <a:xfrm>
              <a:off x="4257821" y="295423"/>
              <a:ext cx="2687320" cy="886460"/>
            </a:xfrm>
            <a:custGeom>
              <a:avLst/>
              <a:gdLst/>
              <a:ahLst/>
              <a:cxnLst/>
              <a:rect l="l" t="t" r="r" b="b"/>
              <a:pathLst>
                <a:path w="2687320" h="886460">
                  <a:moveTo>
                    <a:pt x="2539215" y="0"/>
                  </a:moveTo>
                  <a:lnTo>
                    <a:pt x="147713" y="0"/>
                  </a:lnTo>
                  <a:lnTo>
                    <a:pt x="101024" y="7530"/>
                  </a:lnTo>
                  <a:lnTo>
                    <a:pt x="60475" y="28499"/>
                  </a:lnTo>
                  <a:lnTo>
                    <a:pt x="28499" y="60475"/>
                  </a:lnTo>
                  <a:lnTo>
                    <a:pt x="7530" y="101023"/>
                  </a:lnTo>
                  <a:lnTo>
                    <a:pt x="0" y="147712"/>
                  </a:lnTo>
                  <a:lnTo>
                    <a:pt x="0" y="738549"/>
                  </a:lnTo>
                  <a:lnTo>
                    <a:pt x="7530" y="785238"/>
                  </a:lnTo>
                  <a:lnTo>
                    <a:pt x="28499" y="825787"/>
                  </a:lnTo>
                  <a:lnTo>
                    <a:pt x="60475" y="857762"/>
                  </a:lnTo>
                  <a:lnTo>
                    <a:pt x="101024" y="878732"/>
                  </a:lnTo>
                  <a:lnTo>
                    <a:pt x="147713" y="886263"/>
                  </a:lnTo>
                  <a:lnTo>
                    <a:pt x="2539215" y="886263"/>
                  </a:lnTo>
                  <a:lnTo>
                    <a:pt x="2585903" y="878732"/>
                  </a:lnTo>
                  <a:lnTo>
                    <a:pt x="2626452" y="857762"/>
                  </a:lnTo>
                  <a:lnTo>
                    <a:pt x="2658428" y="825787"/>
                  </a:lnTo>
                  <a:lnTo>
                    <a:pt x="2679398" y="785238"/>
                  </a:lnTo>
                  <a:lnTo>
                    <a:pt x="2686928" y="738549"/>
                  </a:lnTo>
                  <a:lnTo>
                    <a:pt x="2686928" y="147712"/>
                  </a:lnTo>
                  <a:lnTo>
                    <a:pt x="2679398" y="101023"/>
                  </a:lnTo>
                  <a:lnTo>
                    <a:pt x="2658428" y="60475"/>
                  </a:lnTo>
                  <a:lnTo>
                    <a:pt x="2626452" y="28499"/>
                  </a:lnTo>
                  <a:lnTo>
                    <a:pt x="2585903" y="7530"/>
                  </a:lnTo>
                  <a:lnTo>
                    <a:pt x="25392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57821" y="295423"/>
              <a:ext cx="2687320" cy="886460"/>
            </a:xfrm>
            <a:custGeom>
              <a:avLst/>
              <a:gdLst/>
              <a:ahLst/>
              <a:cxnLst/>
              <a:rect l="l" t="t" r="r" b="b"/>
              <a:pathLst>
                <a:path w="2687320" h="886460">
                  <a:moveTo>
                    <a:pt x="0" y="147713"/>
                  </a:moveTo>
                  <a:lnTo>
                    <a:pt x="7530" y="101024"/>
                  </a:lnTo>
                  <a:lnTo>
                    <a:pt x="28500" y="60475"/>
                  </a:lnTo>
                  <a:lnTo>
                    <a:pt x="60475" y="28500"/>
                  </a:lnTo>
                  <a:lnTo>
                    <a:pt x="101024" y="7530"/>
                  </a:lnTo>
                  <a:lnTo>
                    <a:pt x="147713" y="0"/>
                  </a:lnTo>
                  <a:lnTo>
                    <a:pt x="2539216" y="0"/>
                  </a:lnTo>
                  <a:lnTo>
                    <a:pt x="2585904" y="7530"/>
                  </a:lnTo>
                  <a:lnTo>
                    <a:pt x="2626453" y="28500"/>
                  </a:lnTo>
                  <a:lnTo>
                    <a:pt x="2658428" y="60475"/>
                  </a:lnTo>
                  <a:lnTo>
                    <a:pt x="2679398" y="101024"/>
                  </a:lnTo>
                  <a:lnTo>
                    <a:pt x="2686929" y="147713"/>
                  </a:lnTo>
                  <a:lnTo>
                    <a:pt x="2686929" y="738550"/>
                  </a:lnTo>
                  <a:lnTo>
                    <a:pt x="2679398" y="785239"/>
                  </a:lnTo>
                  <a:lnTo>
                    <a:pt x="2658428" y="825788"/>
                  </a:lnTo>
                  <a:lnTo>
                    <a:pt x="2626453" y="857763"/>
                  </a:lnTo>
                  <a:lnTo>
                    <a:pt x="2585904" y="878733"/>
                  </a:lnTo>
                  <a:lnTo>
                    <a:pt x="2539216" y="886264"/>
                  </a:lnTo>
                  <a:lnTo>
                    <a:pt x="147713" y="886264"/>
                  </a:lnTo>
                  <a:lnTo>
                    <a:pt x="101024" y="878733"/>
                  </a:lnTo>
                  <a:lnTo>
                    <a:pt x="60475" y="857763"/>
                  </a:lnTo>
                  <a:lnTo>
                    <a:pt x="28500" y="825788"/>
                  </a:lnTo>
                  <a:lnTo>
                    <a:pt x="7530" y="785239"/>
                  </a:lnTo>
                  <a:lnTo>
                    <a:pt x="0" y="738550"/>
                  </a:lnTo>
                  <a:lnTo>
                    <a:pt x="0" y="147713"/>
                  </a:lnTo>
                  <a:close/>
                </a:path>
              </a:pathLst>
            </a:custGeom>
            <a:ln w="1270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779690" y="575563"/>
            <a:ext cx="1643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What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(question)?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756670" y="1440277"/>
            <a:ext cx="2700020" cy="1143000"/>
            <a:chOff x="7756670" y="1440277"/>
            <a:chExt cx="2700020" cy="1143000"/>
          </a:xfrm>
        </p:grpSpPr>
        <p:sp>
          <p:nvSpPr>
            <p:cNvPr id="11" name="object 11"/>
            <p:cNvSpPr/>
            <p:nvPr/>
          </p:nvSpPr>
          <p:spPr>
            <a:xfrm>
              <a:off x="7763020" y="1446627"/>
              <a:ext cx="2687320" cy="1130300"/>
            </a:xfrm>
            <a:custGeom>
              <a:avLst/>
              <a:gdLst/>
              <a:ahLst/>
              <a:cxnLst/>
              <a:rect l="l" t="t" r="r" b="b"/>
              <a:pathLst>
                <a:path w="2687320" h="1130300">
                  <a:moveTo>
                    <a:pt x="2498572" y="0"/>
                  </a:moveTo>
                  <a:lnTo>
                    <a:pt x="188354" y="0"/>
                  </a:lnTo>
                  <a:lnTo>
                    <a:pt x="138282" y="6728"/>
                  </a:lnTo>
                  <a:lnTo>
                    <a:pt x="93288" y="25715"/>
                  </a:lnTo>
                  <a:lnTo>
                    <a:pt x="55167" y="55168"/>
                  </a:lnTo>
                  <a:lnTo>
                    <a:pt x="25715" y="93288"/>
                  </a:lnTo>
                  <a:lnTo>
                    <a:pt x="6728" y="138283"/>
                  </a:lnTo>
                  <a:lnTo>
                    <a:pt x="0" y="188356"/>
                  </a:lnTo>
                  <a:lnTo>
                    <a:pt x="0" y="941748"/>
                  </a:lnTo>
                  <a:lnTo>
                    <a:pt x="6728" y="991820"/>
                  </a:lnTo>
                  <a:lnTo>
                    <a:pt x="25715" y="1036814"/>
                  </a:lnTo>
                  <a:lnTo>
                    <a:pt x="55167" y="1074935"/>
                  </a:lnTo>
                  <a:lnTo>
                    <a:pt x="93288" y="1104388"/>
                  </a:lnTo>
                  <a:lnTo>
                    <a:pt x="138282" y="1123376"/>
                  </a:lnTo>
                  <a:lnTo>
                    <a:pt x="188354" y="1130104"/>
                  </a:lnTo>
                  <a:lnTo>
                    <a:pt x="2498572" y="1130104"/>
                  </a:lnTo>
                  <a:lnTo>
                    <a:pt x="2548645" y="1123376"/>
                  </a:lnTo>
                  <a:lnTo>
                    <a:pt x="2593639" y="1104388"/>
                  </a:lnTo>
                  <a:lnTo>
                    <a:pt x="2631760" y="1074935"/>
                  </a:lnTo>
                  <a:lnTo>
                    <a:pt x="2661212" y="1036814"/>
                  </a:lnTo>
                  <a:lnTo>
                    <a:pt x="2680200" y="991820"/>
                  </a:lnTo>
                  <a:lnTo>
                    <a:pt x="2686928" y="941748"/>
                  </a:lnTo>
                  <a:lnTo>
                    <a:pt x="2686928" y="188356"/>
                  </a:lnTo>
                  <a:lnTo>
                    <a:pt x="2680200" y="138283"/>
                  </a:lnTo>
                  <a:lnTo>
                    <a:pt x="2661212" y="93288"/>
                  </a:lnTo>
                  <a:lnTo>
                    <a:pt x="2631760" y="55168"/>
                  </a:lnTo>
                  <a:lnTo>
                    <a:pt x="2593639" y="25715"/>
                  </a:lnTo>
                  <a:lnTo>
                    <a:pt x="2548645" y="6728"/>
                  </a:lnTo>
                  <a:lnTo>
                    <a:pt x="24985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63020" y="1446627"/>
              <a:ext cx="2687320" cy="1130300"/>
            </a:xfrm>
            <a:custGeom>
              <a:avLst/>
              <a:gdLst/>
              <a:ahLst/>
              <a:cxnLst/>
              <a:rect l="l" t="t" r="r" b="b"/>
              <a:pathLst>
                <a:path w="2687320" h="1130300">
                  <a:moveTo>
                    <a:pt x="0" y="188355"/>
                  </a:moveTo>
                  <a:lnTo>
                    <a:pt x="6728" y="138283"/>
                  </a:lnTo>
                  <a:lnTo>
                    <a:pt x="25716" y="93288"/>
                  </a:lnTo>
                  <a:lnTo>
                    <a:pt x="55168" y="55168"/>
                  </a:lnTo>
                  <a:lnTo>
                    <a:pt x="93288" y="25716"/>
                  </a:lnTo>
                  <a:lnTo>
                    <a:pt x="138283" y="6728"/>
                  </a:lnTo>
                  <a:lnTo>
                    <a:pt x="188355" y="0"/>
                  </a:lnTo>
                  <a:lnTo>
                    <a:pt x="2498574" y="0"/>
                  </a:lnTo>
                  <a:lnTo>
                    <a:pt x="2548646" y="6728"/>
                  </a:lnTo>
                  <a:lnTo>
                    <a:pt x="2593640" y="25716"/>
                  </a:lnTo>
                  <a:lnTo>
                    <a:pt x="2631760" y="55168"/>
                  </a:lnTo>
                  <a:lnTo>
                    <a:pt x="2661212" y="93288"/>
                  </a:lnTo>
                  <a:lnTo>
                    <a:pt x="2680200" y="138283"/>
                  </a:lnTo>
                  <a:lnTo>
                    <a:pt x="2686929" y="188355"/>
                  </a:lnTo>
                  <a:lnTo>
                    <a:pt x="2686929" y="941748"/>
                  </a:lnTo>
                  <a:lnTo>
                    <a:pt x="2680200" y="991820"/>
                  </a:lnTo>
                  <a:lnTo>
                    <a:pt x="2661212" y="1036814"/>
                  </a:lnTo>
                  <a:lnTo>
                    <a:pt x="2631760" y="1074935"/>
                  </a:lnTo>
                  <a:lnTo>
                    <a:pt x="2593640" y="1104387"/>
                  </a:lnTo>
                  <a:lnTo>
                    <a:pt x="2548646" y="1123375"/>
                  </a:lnTo>
                  <a:lnTo>
                    <a:pt x="2498574" y="1130104"/>
                  </a:lnTo>
                  <a:lnTo>
                    <a:pt x="188355" y="1130104"/>
                  </a:lnTo>
                  <a:lnTo>
                    <a:pt x="138283" y="1123375"/>
                  </a:lnTo>
                  <a:lnTo>
                    <a:pt x="93288" y="1104387"/>
                  </a:lnTo>
                  <a:lnTo>
                    <a:pt x="55168" y="1074935"/>
                  </a:lnTo>
                  <a:lnTo>
                    <a:pt x="25716" y="1036814"/>
                  </a:lnTo>
                  <a:lnTo>
                    <a:pt x="6728" y="991820"/>
                  </a:lnTo>
                  <a:lnTo>
                    <a:pt x="0" y="941748"/>
                  </a:lnTo>
                  <a:lnTo>
                    <a:pt x="0" y="188355"/>
                  </a:lnTo>
                  <a:close/>
                </a:path>
              </a:pathLst>
            </a:custGeom>
            <a:ln w="1270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818353" y="1575308"/>
            <a:ext cx="576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o?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86441" y="3679380"/>
            <a:ext cx="2700020" cy="1143000"/>
            <a:chOff x="7986441" y="3679380"/>
            <a:chExt cx="2700020" cy="1143000"/>
          </a:xfrm>
        </p:grpSpPr>
        <p:sp>
          <p:nvSpPr>
            <p:cNvPr id="15" name="object 15"/>
            <p:cNvSpPr/>
            <p:nvPr/>
          </p:nvSpPr>
          <p:spPr>
            <a:xfrm>
              <a:off x="7992791" y="3685730"/>
              <a:ext cx="2687320" cy="1130300"/>
            </a:xfrm>
            <a:custGeom>
              <a:avLst/>
              <a:gdLst/>
              <a:ahLst/>
              <a:cxnLst/>
              <a:rect l="l" t="t" r="r" b="b"/>
              <a:pathLst>
                <a:path w="2687320" h="1130300">
                  <a:moveTo>
                    <a:pt x="2498573" y="0"/>
                  </a:moveTo>
                  <a:lnTo>
                    <a:pt x="188354" y="0"/>
                  </a:lnTo>
                  <a:lnTo>
                    <a:pt x="138282" y="6728"/>
                  </a:lnTo>
                  <a:lnTo>
                    <a:pt x="93288" y="25716"/>
                  </a:lnTo>
                  <a:lnTo>
                    <a:pt x="55167" y="55168"/>
                  </a:lnTo>
                  <a:lnTo>
                    <a:pt x="25715" y="93289"/>
                  </a:lnTo>
                  <a:lnTo>
                    <a:pt x="6728" y="138283"/>
                  </a:lnTo>
                  <a:lnTo>
                    <a:pt x="0" y="188356"/>
                  </a:lnTo>
                  <a:lnTo>
                    <a:pt x="0" y="941749"/>
                  </a:lnTo>
                  <a:lnTo>
                    <a:pt x="6728" y="991821"/>
                  </a:lnTo>
                  <a:lnTo>
                    <a:pt x="25715" y="1036815"/>
                  </a:lnTo>
                  <a:lnTo>
                    <a:pt x="55167" y="1074936"/>
                  </a:lnTo>
                  <a:lnTo>
                    <a:pt x="93288" y="1104388"/>
                  </a:lnTo>
                  <a:lnTo>
                    <a:pt x="138282" y="1123376"/>
                  </a:lnTo>
                  <a:lnTo>
                    <a:pt x="188354" y="1130104"/>
                  </a:lnTo>
                  <a:lnTo>
                    <a:pt x="2498573" y="1130104"/>
                  </a:lnTo>
                  <a:lnTo>
                    <a:pt x="2548646" y="1123376"/>
                  </a:lnTo>
                  <a:lnTo>
                    <a:pt x="2593640" y="1104388"/>
                  </a:lnTo>
                  <a:lnTo>
                    <a:pt x="2631760" y="1074936"/>
                  </a:lnTo>
                  <a:lnTo>
                    <a:pt x="2661212" y="1036815"/>
                  </a:lnTo>
                  <a:lnTo>
                    <a:pt x="2680200" y="991821"/>
                  </a:lnTo>
                  <a:lnTo>
                    <a:pt x="2686928" y="941749"/>
                  </a:lnTo>
                  <a:lnTo>
                    <a:pt x="2686928" y="188356"/>
                  </a:lnTo>
                  <a:lnTo>
                    <a:pt x="2680200" y="138283"/>
                  </a:lnTo>
                  <a:lnTo>
                    <a:pt x="2661212" y="93289"/>
                  </a:lnTo>
                  <a:lnTo>
                    <a:pt x="2631760" y="55168"/>
                  </a:lnTo>
                  <a:lnTo>
                    <a:pt x="2593640" y="25716"/>
                  </a:lnTo>
                  <a:lnTo>
                    <a:pt x="2548646" y="6728"/>
                  </a:lnTo>
                  <a:lnTo>
                    <a:pt x="2498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992791" y="3685730"/>
              <a:ext cx="2687320" cy="1130300"/>
            </a:xfrm>
            <a:custGeom>
              <a:avLst/>
              <a:gdLst/>
              <a:ahLst/>
              <a:cxnLst/>
              <a:rect l="l" t="t" r="r" b="b"/>
              <a:pathLst>
                <a:path w="2687320" h="1130300">
                  <a:moveTo>
                    <a:pt x="0" y="188355"/>
                  </a:moveTo>
                  <a:lnTo>
                    <a:pt x="6728" y="138283"/>
                  </a:lnTo>
                  <a:lnTo>
                    <a:pt x="25716" y="93288"/>
                  </a:lnTo>
                  <a:lnTo>
                    <a:pt x="55168" y="55168"/>
                  </a:lnTo>
                  <a:lnTo>
                    <a:pt x="93288" y="25716"/>
                  </a:lnTo>
                  <a:lnTo>
                    <a:pt x="138283" y="6728"/>
                  </a:lnTo>
                  <a:lnTo>
                    <a:pt x="188355" y="0"/>
                  </a:lnTo>
                  <a:lnTo>
                    <a:pt x="2498574" y="0"/>
                  </a:lnTo>
                  <a:lnTo>
                    <a:pt x="2548646" y="6728"/>
                  </a:lnTo>
                  <a:lnTo>
                    <a:pt x="2593640" y="25716"/>
                  </a:lnTo>
                  <a:lnTo>
                    <a:pt x="2631760" y="55168"/>
                  </a:lnTo>
                  <a:lnTo>
                    <a:pt x="2661212" y="93288"/>
                  </a:lnTo>
                  <a:lnTo>
                    <a:pt x="2680200" y="138283"/>
                  </a:lnTo>
                  <a:lnTo>
                    <a:pt x="2686929" y="188355"/>
                  </a:lnTo>
                  <a:lnTo>
                    <a:pt x="2686929" y="941748"/>
                  </a:lnTo>
                  <a:lnTo>
                    <a:pt x="2680200" y="991820"/>
                  </a:lnTo>
                  <a:lnTo>
                    <a:pt x="2661212" y="1036814"/>
                  </a:lnTo>
                  <a:lnTo>
                    <a:pt x="2631760" y="1074935"/>
                  </a:lnTo>
                  <a:lnTo>
                    <a:pt x="2593640" y="1104387"/>
                  </a:lnTo>
                  <a:lnTo>
                    <a:pt x="2548646" y="1123375"/>
                  </a:lnTo>
                  <a:lnTo>
                    <a:pt x="2498574" y="1130104"/>
                  </a:lnTo>
                  <a:lnTo>
                    <a:pt x="188355" y="1130104"/>
                  </a:lnTo>
                  <a:lnTo>
                    <a:pt x="138283" y="1123375"/>
                  </a:lnTo>
                  <a:lnTo>
                    <a:pt x="93288" y="1104387"/>
                  </a:lnTo>
                  <a:lnTo>
                    <a:pt x="55168" y="1074935"/>
                  </a:lnTo>
                  <a:lnTo>
                    <a:pt x="25716" y="1036814"/>
                  </a:lnTo>
                  <a:lnTo>
                    <a:pt x="6728" y="991820"/>
                  </a:lnTo>
                  <a:lnTo>
                    <a:pt x="0" y="941748"/>
                  </a:lnTo>
                  <a:lnTo>
                    <a:pt x="0" y="188355"/>
                  </a:lnTo>
                  <a:close/>
                </a:path>
              </a:pathLst>
            </a:custGeom>
            <a:ln w="1270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058983" y="3812540"/>
            <a:ext cx="554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-3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73697" y="1648948"/>
            <a:ext cx="2700020" cy="1143000"/>
            <a:chOff x="973697" y="1648948"/>
            <a:chExt cx="2700020" cy="1143000"/>
          </a:xfrm>
        </p:grpSpPr>
        <p:sp>
          <p:nvSpPr>
            <p:cNvPr id="19" name="object 19"/>
            <p:cNvSpPr/>
            <p:nvPr/>
          </p:nvSpPr>
          <p:spPr>
            <a:xfrm>
              <a:off x="980047" y="1655298"/>
              <a:ext cx="2687320" cy="1130300"/>
            </a:xfrm>
            <a:custGeom>
              <a:avLst/>
              <a:gdLst/>
              <a:ahLst/>
              <a:cxnLst/>
              <a:rect l="l" t="t" r="r" b="b"/>
              <a:pathLst>
                <a:path w="2687320" h="1130300">
                  <a:moveTo>
                    <a:pt x="2498573" y="0"/>
                  </a:moveTo>
                  <a:lnTo>
                    <a:pt x="188355" y="0"/>
                  </a:lnTo>
                  <a:lnTo>
                    <a:pt x="138283" y="6728"/>
                  </a:lnTo>
                  <a:lnTo>
                    <a:pt x="93288" y="25715"/>
                  </a:lnTo>
                  <a:lnTo>
                    <a:pt x="55167" y="55167"/>
                  </a:lnTo>
                  <a:lnTo>
                    <a:pt x="25716" y="93288"/>
                  </a:lnTo>
                  <a:lnTo>
                    <a:pt x="6728" y="138282"/>
                  </a:lnTo>
                  <a:lnTo>
                    <a:pt x="0" y="188354"/>
                  </a:lnTo>
                  <a:lnTo>
                    <a:pt x="0" y="941748"/>
                  </a:lnTo>
                  <a:lnTo>
                    <a:pt x="6728" y="991820"/>
                  </a:lnTo>
                  <a:lnTo>
                    <a:pt x="25716" y="1036814"/>
                  </a:lnTo>
                  <a:lnTo>
                    <a:pt x="55167" y="1074935"/>
                  </a:lnTo>
                  <a:lnTo>
                    <a:pt x="93288" y="1104388"/>
                  </a:lnTo>
                  <a:lnTo>
                    <a:pt x="138283" y="1123376"/>
                  </a:lnTo>
                  <a:lnTo>
                    <a:pt x="188355" y="1130104"/>
                  </a:lnTo>
                  <a:lnTo>
                    <a:pt x="2498573" y="1130104"/>
                  </a:lnTo>
                  <a:lnTo>
                    <a:pt x="2548645" y="1123376"/>
                  </a:lnTo>
                  <a:lnTo>
                    <a:pt x="2593639" y="1104388"/>
                  </a:lnTo>
                  <a:lnTo>
                    <a:pt x="2631760" y="1074935"/>
                  </a:lnTo>
                  <a:lnTo>
                    <a:pt x="2661212" y="1036814"/>
                  </a:lnTo>
                  <a:lnTo>
                    <a:pt x="2680200" y="991820"/>
                  </a:lnTo>
                  <a:lnTo>
                    <a:pt x="2686928" y="941748"/>
                  </a:lnTo>
                  <a:lnTo>
                    <a:pt x="2686928" y="188354"/>
                  </a:lnTo>
                  <a:lnTo>
                    <a:pt x="2680200" y="138282"/>
                  </a:lnTo>
                  <a:lnTo>
                    <a:pt x="2661212" y="93288"/>
                  </a:lnTo>
                  <a:lnTo>
                    <a:pt x="2631760" y="55167"/>
                  </a:lnTo>
                  <a:lnTo>
                    <a:pt x="2593639" y="25715"/>
                  </a:lnTo>
                  <a:lnTo>
                    <a:pt x="2548645" y="6728"/>
                  </a:lnTo>
                  <a:lnTo>
                    <a:pt x="2498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80047" y="1655298"/>
              <a:ext cx="2687320" cy="1130300"/>
            </a:xfrm>
            <a:custGeom>
              <a:avLst/>
              <a:gdLst/>
              <a:ahLst/>
              <a:cxnLst/>
              <a:rect l="l" t="t" r="r" b="b"/>
              <a:pathLst>
                <a:path w="2687320" h="1130300">
                  <a:moveTo>
                    <a:pt x="0" y="188355"/>
                  </a:moveTo>
                  <a:lnTo>
                    <a:pt x="6728" y="138283"/>
                  </a:lnTo>
                  <a:lnTo>
                    <a:pt x="25716" y="93288"/>
                  </a:lnTo>
                  <a:lnTo>
                    <a:pt x="55168" y="55168"/>
                  </a:lnTo>
                  <a:lnTo>
                    <a:pt x="93288" y="25716"/>
                  </a:lnTo>
                  <a:lnTo>
                    <a:pt x="138283" y="6728"/>
                  </a:lnTo>
                  <a:lnTo>
                    <a:pt x="188355" y="0"/>
                  </a:lnTo>
                  <a:lnTo>
                    <a:pt x="2498574" y="0"/>
                  </a:lnTo>
                  <a:lnTo>
                    <a:pt x="2548646" y="6728"/>
                  </a:lnTo>
                  <a:lnTo>
                    <a:pt x="2593640" y="25716"/>
                  </a:lnTo>
                  <a:lnTo>
                    <a:pt x="2631760" y="55168"/>
                  </a:lnTo>
                  <a:lnTo>
                    <a:pt x="2661212" y="93288"/>
                  </a:lnTo>
                  <a:lnTo>
                    <a:pt x="2680200" y="138283"/>
                  </a:lnTo>
                  <a:lnTo>
                    <a:pt x="2686929" y="188355"/>
                  </a:lnTo>
                  <a:lnTo>
                    <a:pt x="2686929" y="941748"/>
                  </a:lnTo>
                  <a:lnTo>
                    <a:pt x="2680200" y="991820"/>
                  </a:lnTo>
                  <a:lnTo>
                    <a:pt x="2661212" y="1036814"/>
                  </a:lnTo>
                  <a:lnTo>
                    <a:pt x="2631760" y="1074935"/>
                  </a:lnTo>
                  <a:lnTo>
                    <a:pt x="2593640" y="1104387"/>
                  </a:lnTo>
                  <a:lnTo>
                    <a:pt x="2548646" y="1123375"/>
                  </a:lnTo>
                  <a:lnTo>
                    <a:pt x="2498574" y="1130104"/>
                  </a:lnTo>
                  <a:lnTo>
                    <a:pt x="188355" y="1130104"/>
                  </a:lnTo>
                  <a:lnTo>
                    <a:pt x="138283" y="1123375"/>
                  </a:lnTo>
                  <a:lnTo>
                    <a:pt x="93288" y="1104387"/>
                  </a:lnTo>
                  <a:lnTo>
                    <a:pt x="55168" y="1074935"/>
                  </a:lnTo>
                  <a:lnTo>
                    <a:pt x="25716" y="1036814"/>
                  </a:lnTo>
                  <a:lnTo>
                    <a:pt x="6728" y="991820"/>
                  </a:lnTo>
                  <a:lnTo>
                    <a:pt x="0" y="941748"/>
                  </a:lnTo>
                  <a:lnTo>
                    <a:pt x="0" y="188355"/>
                  </a:lnTo>
                  <a:close/>
                </a:path>
              </a:pathLst>
            </a:custGeom>
            <a:ln w="1270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943210" y="1782571"/>
            <a:ext cx="760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e?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94801" y="3149503"/>
            <a:ext cx="2700020" cy="1143000"/>
            <a:chOff x="994801" y="3149503"/>
            <a:chExt cx="2700020" cy="1143000"/>
          </a:xfrm>
        </p:grpSpPr>
        <p:sp>
          <p:nvSpPr>
            <p:cNvPr id="23" name="object 23"/>
            <p:cNvSpPr/>
            <p:nvPr/>
          </p:nvSpPr>
          <p:spPr>
            <a:xfrm>
              <a:off x="1001151" y="3155853"/>
              <a:ext cx="2687320" cy="1130300"/>
            </a:xfrm>
            <a:custGeom>
              <a:avLst/>
              <a:gdLst/>
              <a:ahLst/>
              <a:cxnLst/>
              <a:rect l="l" t="t" r="r" b="b"/>
              <a:pathLst>
                <a:path w="2687320" h="1130300">
                  <a:moveTo>
                    <a:pt x="2498573" y="0"/>
                  </a:moveTo>
                  <a:lnTo>
                    <a:pt x="188355" y="0"/>
                  </a:lnTo>
                  <a:lnTo>
                    <a:pt x="138283" y="6728"/>
                  </a:lnTo>
                  <a:lnTo>
                    <a:pt x="93288" y="25715"/>
                  </a:lnTo>
                  <a:lnTo>
                    <a:pt x="55168" y="55167"/>
                  </a:lnTo>
                  <a:lnTo>
                    <a:pt x="25716" y="93288"/>
                  </a:lnTo>
                  <a:lnTo>
                    <a:pt x="6728" y="138282"/>
                  </a:lnTo>
                  <a:lnTo>
                    <a:pt x="0" y="188354"/>
                  </a:lnTo>
                  <a:lnTo>
                    <a:pt x="0" y="941748"/>
                  </a:lnTo>
                  <a:lnTo>
                    <a:pt x="6728" y="991820"/>
                  </a:lnTo>
                  <a:lnTo>
                    <a:pt x="25716" y="1036814"/>
                  </a:lnTo>
                  <a:lnTo>
                    <a:pt x="55168" y="1074935"/>
                  </a:lnTo>
                  <a:lnTo>
                    <a:pt x="93288" y="1104387"/>
                  </a:lnTo>
                  <a:lnTo>
                    <a:pt x="138283" y="1123374"/>
                  </a:lnTo>
                  <a:lnTo>
                    <a:pt x="188355" y="1130103"/>
                  </a:lnTo>
                  <a:lnTo>
                    <a:pt x="2498573" y="1130103"/>
                  </a:lnTo>
                  <a:lnTo>
                    <a:pt x="2548645" y="1123374"/>
                  </a:lnTo>
                  <a:lnTo>
                    <a:pt x="2593639" y="1104387"/>
                  </a:lnTo>
                  <a:lnTo>
                    <a:pt x="2631760" y="1074935"/>
                  </a:lnTo>
                  <a:lnTo>
                    <a:pt x="2661213" y="1036814"/>
                  </a:lnTo>
                  <a:lnTo>
                    <a:pt x="2680201" y="991820"/>
                  </a:lnTo>
                  <a:lnTo>
                    <a:pt x="2686929" y="941748"/>
                  </a:lnTo>
                  <a:lnTo>
                    <a:pt x="2686929" y="188354"/>
                  </a:lnTo>
                  <a:lnTo>
                    <a:pt x="2680201" y="138282"/>
                  </a:lnTo>
                  <a:lnTo>
                    <a:pt x="2661213" y="93288"/>
                  </a:lnTo>
                  <a:lnTo>
                    <a:pt x="2631760" y="55167"/>
                  </a:lnTo>
                  <a:lnTo>
                    <a:pt x="2593639" y="25715"/>
                  </a:lnTo>
                  <a:lnTo>
                    <a:pt x="2548645" y="6728"/>
                  </a:lnTo>
                  <a:lnTo>
                    <a:pt x="2498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01151" y="3155853"/>
              <a:ext cx="2687320" cy="1130300"/>
            </a:xfrm>
            <a:custGeom>
              <a:avLst/>
              <a:gdLst/>
              <a:ahLst/>
              <a:cxnLst/>
              <a:rect l="l" t="t" r="r" b="b"/>
              <a:pathLst>
                <a:path w="2687320" h="1130300">
                  <a:moveTo>
                    <a:pt x="0" y="188355"/>
                  </a:moveTo>
                  <a:lnTo>
                    <a:pt x="6728" y="138283"/>
                  </a:lnTo>
                  <a:lnTo>
                    <a:pt x="25716" y="93288"/>
                  </a:lnTo>
                  <a:lnTo>
                    <a:pt x="55168" y="55168"/>
                  </a:lnTo>
                  <a:lnTo>
                    <a:pt x="93288" y="25716"/>
                  </a:lnTo>
                  <a:lnTo>
                    <a:pt x="138283" y="6728"/>
                  </a:lnTo>
                  <a:lnTo>
                    <a:pt x="188355" y="0"/>
                  </a:lnTo>
                  <a:lnTo>
                    <a:pt x="2498574" y="0"/>
                  </a:lnTo>
                  <a:lnTo>
                    <a:pt x="2548646" y="6728"/>
                  </a:lnTo>
                  <a:lnTo>
                    <a:pt x="2593640" y="25716"/>
                  </a:lnTo>
                  <a:lnTo>
                    <a:pt x="2631760" y="55168"/>
                  </a:lnTo>
                  <a:lnTo>
                    <a:pt x="2661212" y="93288"/>
                  </a:lnTo>
                  <a:lnTo>
                    <a:pt x="2680200" y="138283"/>
                  </a:lnTo>
                  <a:lnTo>
                    <a:pt x="2686929" y="188355"/>
                  </a:lnTo>
                  <a:lnTo>
                    <a:pt x="2686929" y="941748"/>
                  </a:lnTo>
                  <a:lnTo>
                    <a:pt x="2680200" y="991820"/>
                  </a:lnTo>
                  <a:lnTo>
                    <a:pt x="2661212" y="1036814"/>
                  </a:lnTo>
                  <a:lnTo>
                    <a:pt x="2631760" y="1074935"/>
                  </a:lnTo>
                  <a:lnTo>
                    <a:pt x="2593640" y="1104387"/>
                  </a:lnTo>
                  <a:lnTo>
                    <a:pt x="2548646" y="1123375"/>
                  </a:lnTo>
                  <a:lnTo>
                    <a:pt x="2498574" y="1130104"/>
                  </a:lnTo>
                  <a:lnTo>
                    <a:pt x="188355" y="1130104"/>
                  </a:lnTo>
                  <a:lnTo>
                    <a:pt x="138283" y="1123375"/>
                  </a:lnTo>
                  <a:lnTo>
                    <a:pt x="93288" y="1104387"/>
                  </a:lnTo>
                  <a:lnTo>
                    <a:pt x="55168" y="1074935"/>
                  </a:lnTo>
                  <a:lnTo>
                    <a:pt x="25716" y="1036814"/>
                  </a:lnTo>
                  <a:lnTo>
                    <a:pt x="6728" y="991820"/>
                  </a:lnTo>
                  <a:lnTo>
                    <a:pt x="0" y="941748"/>
                  </a:lnTo>
                  <a:lnTo>
                    <a:pt x="0" y="188355"/>
                  </a:lnTo>
                  <a:close/>
                </a:path>
              </a:pathLst>
            </a:custGeom>
            <a:ln w="1270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999334" y="3285235"/>
            <a:ext cx="690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W</a:t>
            </a:r>
            <a:r>
              <a:rPr sz="1800" spc="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en?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251471" y="4987680"/>
            <a:ext cx="2700020" cy="1870075"/>
            <a:chOff x="4251471" y="4987680"/>
            <a:chExt cx="2700020" cy="1870075"/>
          </a:xfrm>
        </p:grpSpPr>
        <p:sp>
          <p:nvSpPr>
            <p:cNvPr id="27" name="object 27"/>
            <p:cNvSpPr/>
            <p:nvPr/>
          </p:nvSpPr>
          <p:spPr>
            <a:xfrm>
              <a:off x="4257821" y="4994030"/>
              <a:ext cx="2687320" cy="1857375"/>
            </a:xfrm>
            <a:custGeom>
              <a:avLst/>
              <a:gdLst/>
              <a:ahLst/>
              <a:cxnLst/>
              <a:rect l="l" t="t" r="r" b="b"/>
              <a:pathLst>
                <a:path w="2687320" h="1857375">
                  <a:moveTo>
                    <a:pt x="2377432" y="0"/>
                  </a:moveTo>
                  <a:lnTo>
                    <a:pt x="309496" y="0"/>
                  </a:lnTo>
                  <a:lnTo>
                    <a:pt x="263761" y="3355"/>
                  </a:lnTo>
                  <a:lnTo>
                    <a:pt x="220109" y="13103"/>
                  </a:lnTo>
                  <a:lnTo>
                    <a:pt x="179020" y="28765"/>
                  </a:lnTo>
                  <a:lnTo>
                    <a:pt x="140972" y="49861"/>
                  </a:lnTo>
                  <a:lnTo>
                    <a:pt x="106443" y="75914"/>
                  </a:lnTo>
                  <a:lnTo>
                    <a:pt x="75914" y="106443"/>
                  </a:lnTo>
                  <a:lnTo>
                    <a:pt x="49861" y="140972"/>
                  </a:lnTo>
                  <a:lnTo>
                    <a:pt x="28765" y="179020"/>
                  </a:lnTo>
                  <a:lnTo>
                    <a:pt x="13103" y="220109"/>
                  </a:lnTo>
                  <a:lnTo>
                    <a:pt x="3355" y="263761"/>
                  </a:lnTo>
                  <a:lnTo>
                    <a:pt x="0" y="309496"/>
                  </a:lnTo>
                  <a:lnTo>
                    <a:pt x="0" y="1547438"/>
                  </a:lnTo>
                  <a:lnTo>
                    <a:pt x="3355" y="1593173"/>
                  </a:lnTo>
                  <a:lnTo>
                    <a:pt x="13103" y="1636825"/>
                  </a:lnTo>
                  <a:lnTo>
                    <a:pt x="28765" y="1677914"/>
                  </a:lnTo>
                  <a:lnTo>
                    <a:pt x="49861" y="1715962"/>
                  </a:lnTo>
                  <a:lnTo>
                    <a:pt x="75914" y="1750490"/>
                  </a:lnTo>
                  <a:lnTo>
                    <a:pt x="106443" y="1781020"/>
                  </a:lnTo>
                  <a:lnTo>
                    <a:pt x="140972" y="1807073"/>
                  </a:lnTo>
                  <a:lnTo>
                    <a:pt x="179020" y="1828169"/>
                  </a:lnTo>
                  <a:lnTo>
                    <a:pt x="220109" y="1843831"/>
                  </a:lnTo>
                  <a:lnTo>
                    <a:pt x="263761" y="1853579"/>
                  </a:lnTo>
                  <a:lnTo>
                    <a:pt x="309496" y="1856934"/>
                  </a:lnTo>
                  <a:lnTo>
                    <a:pt x="2377432" y="1856934"/>
                  </a:lnTo>
                  <a:lnTo>
                    <a:pt x="2423167" y="1853579"/>
                  </a:lnTo>
                  <a:lnTo>
                    <a:pt x="2466819" y="1843831"/>
                  </a:lnTo>
                  <a:lnTo>
                    <a:pt x="2507908" y="1828169"/>
                  </a:lnTo>
                  <a:lnTo>
                    <a:pt x="2545956" y="1807073"/>
                  </a:lnTo>
                  <a:lnTo>
                    <a:pt x="2580484" y="1781020"/>
                  </a:lnTo>
                  <a:lnTo>
                    <a:pt x="2611014" y="1750490"/>
                  </a:lnTo>
                  <a:lnTo>
                    <a:pt x="2637067" y="1715962"/>
                  </a:lnTo>
                  <a:lnTo>
                    <a:pt x="2658163" y="1677914"/>
                  </a:lnTo>
                  <a:lnTo>
                    <a:pt x="2673825" y="1636825"/>
                  </a:lnTo>
                  <a:lnTo>
                    <a:pt x="2683573" y="1593173"/>
                  </a:lnTo>
                  <a:lnTo>
                    <a:pt x="2686928" y="1547438"/>
                  </a:lnTo>
                  <a:lnTo>
                    <a:pt x="2686928" y="309496"/>
                  </a:lnTo>
                  <a:lnTo>
                    <a:pt x="2683573" y="263761"/>
                  </a:lnTo>
                  <a:lnTo>
                    <a:pt x="2673825" y="220109"/>
                  </a:lnTo>
                  <a:lnTo>
                    <a:pt x="2658163" y="179020"/>
                  </a:lnTo>
                  <a:lnTo>
                    <a:pt x="2637067" y="140972"/>
                  </a:lnTo>
                  <a:lnTo>
                    <a:pt x="2611014" y="106443"/>
                  </a:lnTo>
                  <a:lnTo>
                    <a:pt x="2580484" y="75914"/>
                  </a:lnTo>
                  <a:lnTo>
                    <a:pt x="2545956" y="49861"/>
                  </a:lnTo>
                  <a:lnTo>
                    <a:pt x="2507908" y="28765"/>
                  </a:lnTo>
                  <a:lnTo>
                    <a:pt x="2466819" y="13103"/>
                  </a:lnTo>
                  <a:lnTo>
                    <a:pt x="2423167" y="3355"/>
                  </a:lnTo>
                  <a:lnTo>
                    <a:pt x="2377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57821" y="4994030"/>
              <a:ext cx="2687320" cy="1857375"/>
            </a:xfrm>
            <a:custGeom>
              <a:avLst/>
              <a:gdLst/>
              <a:ahLst/>
              <a:cxnLst/>
              <a:rect l="l" t="t" r="r" b="b"/>
              <a:pathLst>
                <a:path w="2687320" h="1857375">
                  <a:moveTo>
                    <a:pt x="0" y="309496"/>
                  </a:moveTo>
                  <a:lnTo>
                    <a:pt x="3355" y="263761"/>
                  </a:lnTo>
                  <a:lnTo>
                    <a:pt x="13103" y="220109"/>
                  </a:lnTo>
                  <a:lnTo>
                    <a:pt x="28765" y="179020"/>
                  </a:lnTo>
                  <a:lnTo>
                    <a:pt x="49861" y="140972"/>
                  </a:lnTo>
                  <a:lnTo>
                    <a:pt x="75914" y="106444"/>
                  </a:lnTo>
                  <a:lnTo>
                    <a:pt x="106444" y="75914"/>
                  </a:lnTo>
                  <a:lnTo>
                    <a:pt x="140972" y="49861"/>
                  </a:lnTo>
                  <a:lnTo>
                    <a:pt x="179020" y="28765"/>
                  </a:lnTo>
                  <a:lnTo>
                    <a:pt x="220109" y="13103"/>
                  </a:lnTo>
                  <a:lnTo>
                    <a:pt x="263761" y="3355"/>
                  </a:lnTo>
                  <a:lnTo>
                    <a:pt x="309496" y="0"/>
                  </a:lnTo>
                  <a:lnTo>
                    <a:pt x="2377433" y="0"/>
                  </a:lnTo>
                  <a:lnTo>
                    <a:pt x="2423168" y="3355"/>
                  </a:lnTo>
                  <a:lnTo>
                    <a:pt x="2466819" y="13103"/>
                  </a:lnTo>
                  <a:lnTo>
                    <a:pt x="2507908" y="28765"/>
                  </a:lnTo>
                  <a:lnTo>
                    <a:pt x="2545956" y="49861"/>
                  </a:lnTo>
                  <a:lnTo>
                    <a:pt x="2580485" y="75914"/>
                  </a:lnTo>
                  <a:lnTo>
                    <a:pt x="2611014" y="106444"/>
                  </a:lnTo>
                  <a:lnTo>
                    <a:pt x="2637067" y="140972"/>
                  </a:lnTo>
                  <a:lnTo>
                    <a:pt x="2658163" y="179020"/>
                  </a:lnTo>
                  <a:lnTo>
                    <a:pt x="2673825" y="220109"/>
                  </a:lnTo>
                  <a:lnTo>
                    <a:pt x="2683573" y="263761"/>
                  </a:lnTo>
                  <a:lnTo>
                    <a:pt x="2686929" y="309496"/>
                  </a:lnTo>
                  <a:lnTo>
                    <a:pt x="2686929" y="1547438"/>
                  </a:lnTo>
                  <a:lnTo>
                    <a:pt x="2683573" y="1593173"/>
                  </a:lnTo>
                  <a:lnTo>
                    <a:pt x="2673825" y="1636825"/>
                  </a:lnTo>
                  <a:lnTo>
                    <a:pt x="2658163" y="1677914"/>
                  </a:lnTo>
                  <a:lnTo>
                    <a:pt x="2637067" y="1715962"/>
                  </a:lnTo>
                  <a:lnTo>
                    <a:pt x="2611014" y="1750491"/>
                  </a:lnTo>
                  <a:lnTo>
                    <a:pt x="2580485" y="1781020"/>
                  </a:lnTo>
                  <a:lnTo>
                    <a:pt x="2545956" y="1807073"/>
                  </a:lnTo>
                  <a:lnTo>
                    <a:pt x="2507908" y="1828169"/>
                  </a:lnTo>
                  <a:lnTo>
                    <a:pt x="2466819" y="1843831"/>
                  </a:lnTo>
                  <a:lnTo>
                    <a:pt x="2423168" y="1853579"/>
                  </a:lnTo>
                  <a:lnTo>
                    <a:pt x="2377433" y="1856935"/>
                  </a:lnTo>
                  <a:lnTo>
                    <a:pt x="309496" y="1856935"/>
                  </a:lnTo>
                  <a:lnTo>
                    <a:pt x="263761" y="1853579"/>
                  </a:lnTo>
                  <a:lnTo>
                    <a:pt x="220109" y="1843831"/>
                  </a:lnTo>
                  <a:lnTo>
                    <a:pt x="179020" y="1828169"/>
                  </a:lnTo>
                  <a:lnTo>
                    <a:pt x="140972" y="1807073"/>
                  </a:lnTo>
                  <a:lnTo>
                    <a:pt x="106444" y="1781020"/>
                  </a:lnTo>
                  <a:lnTo>
                    <a:pt x="75914" y="1750491"/>
                  </a:lnTo>
                  <a:lnTo>
                    <a:pt x="49861" y="1715962"/>
                  </a:lnTo>
                  <a:lnTo>
                    <a:pt x="28765" y="1677914"/>
                  </a:lnTo>
                  <a:lnTo>
                    <a:pt x="13103" y="1636825"/>
                  </a:lnTo>
                  <a:lnTo>
                    <a:pt x="3355" y="1593173"/>
                  </a:lnTo>
                  <a:lnTo>
                    <a:pt x="0" y="1547438"/>
                  </a:lnTo>
                  <a:lnTo>
                    <a:pt x="0" y="309496"/>
                  </a:lnTo>
                  <a:close/>
                </a:path>
              </a:pathLst>
            </a:custGeom>
            <a:ln w="1270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322329" y="5485891"/>
            <a:ext cx="557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w?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695910" y="1196437"/>
            <a:ext cx="4012565" cy="3804285"/>
            <a:chOff x="3695910" y="1196437"/>
            <a:chExt cx="4012565" cy="3804285"/>
          </a:xfrm>
        </p:grpSpPr>
        <p:sp>
          <p:nvSpPr>
            <p:cNvPr id="31" name="object 31"/>
            <p:cNvSpPr/>
            <p:nvPr/>
          </p:nvSpPr>
          <p:spPr>
            <a:xfrm>
              <a:off x="5688035" y="1202787"/>
              <a:ext cx="151765" cy="1435100"/>
            </a:xfrm>
            <a:custGeom>
              <a:avLst/>
              <a:gdLst/>
              <a:ahLst/>
              <a:cxnLst/>
              <a:rect l="l" t="t" r="r" b="b"/>
              <a:pathLst>
                <a:path w="151764" h="1435100">
                  <a:moveTo>
                    <a:pt x="75614" y="0"/>
                  </a:moveTo>
                  <a:lnTo>
                    <a:pt x="0" y="75613"/>
                  </a:lnTo>
                  <a:lnTo>
                    <a:pt x="37807" y="75613"/>
                  </a:lnTo>
                  <a:lnTo>
                    <a:pt x="37807" y="1434904"/>
                  </a:lnTo>
                  <a:lnTo>
                    <a:pt x="113422" y="1434904"/>
                  </a:lnTo>
                  <a:lnTo>
                    <a:pt x="113422" y="75613"/>
                  </a:lnTo>
                  <a:lnTo>
                    <a:pt x="151229" y="75613"/>
                  </a:lnTo>
                  <a:lnTo>
                    <a:pt x="756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88035" y="1202787"/>
              <a:ext cx="151765" cy="1435100"/>
            </a:xfrm>
            <a:custGeom>
              <a:avLst/>
              <a:gdLst/>
              <a:ahLst/>
              <a:cxnLst/>
              <a:rect l="l" t="t" r="r" b="b"/>
              <a:pathLst>
                <a:path w="151764" h="1435100">
                  <a:moveTo>
                    <a:pt x="75614" y="0"/>
                  </a:moveTo>
                  <a:lnTo>
                    <a:pt x="0" y="75613"/>
                  </a:lnTo>
                  <a:lnTo>
                    <a:pt x="37807" y="75613"/>
                  </a:lnTo>
                  <a:lnTo>
                    <a:pt x="37807" y="1434904"/>
                  </a:lnTo>
                  <a:lnTo>
                    <a:pt x="113421" y="1434904"/>
                  </a:lnTo>
                  <a:lnTo>
                    <a:pt x="113421" y="75613"/>
                  </a:lnTo>
                  <a:lnTo>
                    <a:pt x="151228" y="75613"/>
                  </a:lnTo>
                  <a:lnTo>
                    <a:pt x="75614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49936" y="3863925"/>
              <a:ext cx="229870" cy="1130300"/>
            </a:xfrm>
            <a:custGeom>
              <a:avLst/>
              <a:gdLst/>
              <a:ahLst/>
              <a:cxnLst/>
              <a:rect l="l" t="t" r="r" b="b"/>
              <a:pathLst>
                <a:path w="229870" h="1130300">
                  <a:moveTo>
                    <a:pt x="172330" y="0"/>
                  </a:moveTo>
                  <a:lnTo>
                    <a:pt x="57443" y="0"/>
                  </a:lnTo>
                  <a:lnTo>
                    <a:pt x="57443" y="1015217"/>
                  </a:lnTo>
                  <a:lnTo>
                    <a:pt x="0" y="1015217"/>
                  </a:lnTo>
                  <a:lnTo>
                    <a:pt x="114886" y="1130104"/>
                  </a:lnTo>
                  <a:lnTo>
                    <a:pt x="229773" y="1015217"/>
                  </a:lnTo>
                  <a:lnTo>
                    <a:pt x="172330" y="1015217"/>
                  </a:lnTo>
                  <a:lnTo>
                    <a:pt x="1723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649937" y="3863925"/>
              <a:ext cx="229870" cy="1130300"/>
            </a:xfrm>
            <a:custGeom>
              <a:avLst/>
              <a:gdLst/>
              <a:ahLst/>
              <a:cxnLst/>
              <a:rect l="l" t="t" r="r" b="b"/>
              <a:pathLst>
                <a:path w="229870" h="1130300">
                  <a:moveTo>
                    <a:pt x="114886" y="1130104"/>
                  </a:moveTo>
                  <a:lnTo>
                    <a:pt x="229773" y="1015217"/>
                  </a:lnTo>
                  <a:lnTo>
                    <a:pt x="172329" y="1015217"/>
                  </a:lnTo>
                  <a:lnTo>
                    <a:pt x="172329" y="0"/>
                  </a:lnTo>
                  <a:lnTo>
                    <a:pt x="57443" y="0"/>
                  </a:lnTo>
                  <a:lnTo>
                    <a:pt x="57443" y="1015217"/>
                  </a:lnTo>
                  <a:lnTo>
                    <a:pt x="0" y="1015217"/>
                  </a:lnTo>
                  <a:lnTo>
                    <a:pt x="114886" y="113010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23814" y="3320808"/>
              <a:ext cx="1378585" cy="522605"/>
            </a:xfrm>
            <a:custGeom>
              <a:avLst/>
              <a:gdLst/>
              <a:ahLst/>
              <a:cxnLst/>
              <a:rect l="l" t="t" r="r" b="b"/>
              <a:pathLst>
                <a:path w="1378584" h="522604">
                  <a:moveTo>
                    <a:pt x="23051" y="0"/>
                  </a:moveTo>
                  <a:lnTo>
                    <a:pt x="0" y="72015"/>
                  </a:lnTo>
                  <a:lnTo>
                    <a:pt x="1294587" y="486401"/>
                  </a:lnTo>
                  <a:lnTo>
                    <a:pt x="1283061" y="522406"/>
                  </a:lnTo>
                  <a:lnTo>
                    <a:pt x="1378127" y="473443"/>
                  </a:lnTo>
                  <a:lnTo>
                    <a:pt x="1329164" y="378377"/>
                  </a:lnTo>
                  <a:lnTo>
                    <a:pt x="1317638" y="414385"/>
                  </a:lnTo>
                  <a:lnTo>
                    <a:pt x="230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323814" y="3320809"/>
              <a:ext cx="1378585" cy="522605"/>
            </a:xfrm>
            <a:custGeom>
              <a:avLst/>
              <a:gdLst/>
              <a:ahLst/>
              <a:cxnLst/>
              <a:rect l="l" t="t" r="r" b="b"/>
              <a:pathLst>
                <a:path w="1378584" h="522604">
                  <a:moveTo>
                    <a:pt x="1378127" y="473442"/>
                  </a:moveTo>
                  <a:lnTo>
                    <a:pt x="1329164" y="378377"/>
                  </a:lnTo>
                  <a:lnTo>
                    <a:pt x="1317638" y="414385"/>
                  </a:lnTo>
                  <a:lnTo>
                    <a:pt x="23051" y="0"/>
                  </a:lnTo>
                  <a:lnTo>
                    <a:pt x="0" y="72014"/>
                  </a:lnTo>
                  <a:lnTo>
                    <a:pt x="1294587" y="486399"/>
                  </a:lnTo>
                  <a:lnTo>
                    <a:pt x="1283061" y="522406"/>
                  </a:lnTo>
                  <a:lnTo>
                    <a:pt x="1378127" y="473442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72964" y="2052132"/>
              <a:ext cx="1232535" cy="823594"/>
            </a:xfrm>
            <a:custGeom>
              <a:avLst/>
              <a:gdLst/>
              <a:ahLst/>
              <a:cxnLst/>
              <a:rect l="l" t="t" r="r" b="b"/>
              <a:pathLst>
                <a:path w="1232534" h="823594">
                  <a:moveTo>
                    <a:pt x="1128189" y="0"/>
                  </a:moveTo>
                  <a:lnTo>
                    <a:pt x="1148416" y="31941"/>
                  </a:lnTo>
                  <a:lnTo>
                    <a:pt x="0" y="759134"/>
                  </a:lnTo>
                  <a:lnTo>
                    <a:pt x="40452" y="823018"/>
                  </a:lnTo>
                  <a:lnTo>
                    <a:pt x="1188868" y="95825"/>
                  </a:lnTo>
                  <a:lnTo>
                    <a:pt x="1209093" y="127767"/>
                  </a:lnTo>
                  <a:lnTo>
                    <a:pt x="1232524" y="23431"/>
                  </a:lnTo>
                  <a:lnTo>
                    <a:pt x="1128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72963" y="2052131"/>
              <a:ext cx="1232535" cy="823594"/>
            </a:xfrm>
            <a:custGeom>
              <a:avLst/>
              <a:gdLst/>
              <a:ahLst/>
              <a:cxnLst/>
              <a:rect l="l" t="t" r="r" b="b"/>
              <a:pathLst>
                <a:path w="1232534" h="823594">
                  <a:moveTo>
                    <a:pt x="1232525" y="23431"/>
                  </a:moveTo>
                  <a:lnTo>
                    <a:pt x="1128190" y="0"/>
                  </a:lnTo>
                  <a:lnTo>
                    <a:pt x="1148416" y="31942"/>
                  </a:lnTo>
                  <a:lnTo>
                    <a:pt x="0" y="759135"/>
                  </a:lnTo>
                  <a:lnTo>
                    <a:pt x="40451" y="823019"/>
                  </a:lnTo>
                  <a:lnTo>
                    <a:pt x="1188868" y="95826"/>
                  </a:lnTo>
                  <a:lnTo>
                    <a:pt x="1209094" y="127767"/>
                  </a:lnTo>
                  <a:lnTo>
                    <a:pt x="1232525" y="23431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38528" y="3447761"/>
              <a:ext cx="1433195" cy="231775"/>
            </a:xfrm>
            <a:custGeom>
              <a:avLst/>
              <a:gdLst/>
              <a:ahLst/>
              <a:cxnLst/>
              <a:rect l="l" t="t" r="r" b="b"/>
              <a:pathLst>
                <a:path w="1433195" h="231775">
                  <a:moveTo>
                    <a:pt x="1426156" y="0"/>
                  </a:moveTo>
                  <a:lnTo>
                    <a:pt x="72031" y="118391"/>
                  </a:lnTo>
                  <a:lnTo>
                    <a:pt x="68740" y="80730"/>
                  </a:lnTo>
                  <a:lnTo>
                    <a:pt x="0" y="162642"/>
                  </a:lnTo>
                  <a:lnTo>
                    <a:pt x="81911" y="231382"/>
                  </a:lnTo>
                  <a:lnTo>
                    <a:pt x="78618" y="193719"/>
                  </a:lnTo>
                  <a:lnTo>
                    <a:pt x="1432742" y="75326"/>
                  </a:lnTo>
                  <a:lnTo>
                    <a:pt x="14261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38527" y="3447761"/>
              <a:ext cx="1433195" cy="231775"/>
            </a:xfrm>
            <a:custGeom>
              <a:avLst/>
              <a:gdLst/>
              <a:ahLst/>
              <a:cxnLst/>
              <a:rect l="l" t="t" r="r" b="b"/>
              <a:pathLst>
                <a:path w="1433195" h="231775">
                  <a:moveTo>
                    <a:pt x="0" y="162642"/>
                  </a:moveTo>
                  <a:lnTo>
                    <a:pt x="81911" y="231383"/>
                  </a:lnTo>
                  <a:lnTo>
                    <a:pt x="78618" y="193719"/>
                  </a:lnTo>
                  <a:lnTo>
                    <a:pt x="1432743" y="75326"/>
                  </a:lnTo>
                  <a:lnTo>
                    <a:pt x="1426157" y="0"/>
                  </a:lnTo>
                  <a:lnTo>
                    <a:pt x="72032" y="118392"/>
                  </a:lnTo>
                  <a:lnTo>
                    <a:pt x="68740" y="80729"/>
                  </a:lnTo>
                  <a:lnTo>
                    <a:pt x="0" y="162642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702260" y="2165480"/>
              <a:ext cx="1355725" cy="587375"/>
            </a:xfrm>
            <a:custGeom>
              <a:avLst/>
              <a:gdLst/>
              <a:ahLst/>
              <a:cxnLst/>
              <a:rect l="l" t="t" r="r" b="b"/>
              <a:pathLst>
                <a:path w="1355725" h="587375">
                  <a:moveTo>
                    <a:pt x="97471" y="0"/>
                  </a:moveTo>
                  <a:lnTo>
                    <a:pt x="0" y="43978"/>
                  </a:lnTo>
                  <a:lnTo>
                    <a:pt x="43977" y="141451"/>
                  </a:lnTo>
                  <a:lnTo>
                    <a:pt x="57350" y="106088"/>
                  </a:lnTo>
                  <a:lnTo>
                    <a:pt x="1328761" y="586907"/>
                  </a:lnTo>
                  <a:lnTo>
                    <a:pt x="1355507" y="516181"/>
                  </a:lnTo>
                  <a:lnTo>
                    <a:pt x="84098" y="35361"/>
                  </a:lnTo>
                  <a:lnTo>
                    <a:pt x="974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02260" y="2165481"/>
              <a:ext cx="1355725" cy="587375"/>
            </a:xfrm>
            <a:custGeom>
              <a:avLst/>
              <a:gdLst/>
              <a:ahLst/>
              <a:cxnLst/>
              <a:rect l="l" t="t" r="r" b="b"/>
              <a:pathLst>
                <a:path w="1355725" h="587375">
                  <a:moveTo>
                    <a:pt x="0" y="43978"/>
                  </a:moveTo>
                  <a:lnTo>
                    <a:pt x="43978" y="141450"/>
                  </a:lnTo>
                  <a:lnTo>
                    <a:pt x="57351" y="106087"/>
                  </a:lnTo>
                  <a:lnTo>
                    <a:pt x="1328761" y="586906"/>
                  </a:lnTo>
                  <a:lnTo>
                    <a:pt x="1355508" y="516181"/>
                  </a:lnTo>
                  <a:lnTo>
                    <a:pt x="84098" y="35361"/>
                  </a:lnTo>
                  <a:lnTo>
                    <a:pt x="97471" y="0"/>
                  </a:lnTo>
                  <a:lnTo>
                    <a:pt x="0" y="43978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6029" y="1736852"/>
            <a:ext cx="2947670" cy="130873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ct val="90300"/>
              </a:lnSpc>
              <a:spcBef>
                <a:spcPts val="450"/>
              </a:spcBef>
            </a:pPr>
            <a:r>
              <a:rPr sz="3000" dirty="0">
                <a:solidFill>
                  <a:srgbClr val="FFFFFF"/>
                </a:solidFill>
                <a:latin typeface="Calibri Light"/>
                <a:cs typeface="Calibri Light"/>
              </a:rPr>
              <a:t>Using </a:t>
            </a:r>
            <a:r>
              <a:rPr sz="3000" spc="-10" dirty="0">
                <a:solidFill>
                  <a:srgbClr val="FFFFFF"/>
                </a:solidFill>
                <a:latin typeface="Calibri Light"/>
                <a:cs typeface="Calibri Light"/>
              </a:rPr>
              <a:t>comics </a:t>
            </a:r>
            <a:r>
              <a:rPr sz="3000" spc="-25" dirty="0">
                <a:solidFill>
                  <a:srgbClr val="FFFFFF"/>
                </a:solidFill>
                <a:latin typeface="Calibri Light"/>
                <a:cs typeface="Calibri Light"/>
              </a:rPr>
              <a:t>for </a:t>
            </a:r>
            <a:r>
              <a:rPr sz="30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alibri Light"/>
                <a:cs typeface="Calibri Light"/>
              </a:rPr>
              <a:t>developing</a:t>
            </a:r>
            <a:r>
              <a:rPr sz="300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alibri Light"/>
                <a:cs typeface="Calibri Light"/>
              </a:rPr>
              <a:t>reading </a:t>
            </a:r>
            <a:r>
              <a:rPr sz="3000" spc="-6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alibri Light"/>
                <a:cs typeface="Calibri Light"/>
              </a:rPr>
              <a:t>skills</a:t>
            </a:r>
            <a:endParaRPr sz="30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6029" y="3771900"/>
            <a:ext cx="21329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u="sng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https://ciell.eu/app/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6652" y="1570586"/>
            <a:ext cx="6642531" cy="313859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733" y="321733"/>
            <a:ext cx="11548534" cy="621453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466" y="643467"/>
            <a:ext cx="10905065" cy="557106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827" y="240029"/>
            <a:ext cx="4462780" cy="6023610"/>
            <a:chOff x="274827" y="240029"/>
            <a:chExt cx="4462780" cy="6023610"/>
          </a:xfrm>
        </p:grpSpPr>
        <p:sp>
          <p:nvSpPr>
            <p:cNvPr id="3" name="object 3"/>
            <p:cNvSpPr/>
            <p:nvPr/>
          </p:nvSpPr>
          <p:spPr>
            <a:xfrm>
              <a:off x="338327" y="303590"/>
              <a:ext cx="4335780" cy="5897245"/>
            </a:xfrm>
            <a:custGeom>
              <a:avLst/>
              <a:gdLst/>
              <a:ahLst/>
              <a:cxnLst/>
              <a:rect l="l" t="t" r="r" b="b"/>
              <a:pathLst>
                <a:path w="4335780" h="5897245">
                  <a:moveTo>
                    <a:pt x="4335326" y="0"/>
                  </a:moveTo>
                  <a:lnTo>
                    <a:pt x="0" y="0"/>
                  </a:lnTo>
                  <a:lnTo>
                    <a:pt x="0" y="5896742"/>
                  </a:lnTo>
                  <a:lnTo>
                    <a:pt x="4335326" y="5896742"/>
                  </a:lnTo>
                  <a:lnTo>
                    <a:pt x="4335326" y="0"/>
                  </a:lnTo>
                  <a:close/>
                </a:path>
              </a:pathLst>
            </a:custGeom>
            <a:solidFill>
              <a:srgbClr val="000000">
                <a:alpha val="148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4828" y="240029"/>
              <a:ext cx="4462780" cy="6023610"/>
            </a:xfrm>
            <a:custGeom>
              <a:avLst/>
              <a:gdLst/>
              <a:ahLst/>
              <a:cxnLst/>
              <a:rect l="l" t="t" r="r" b="b"/>
              <a:pathLst>
                <a:path w="4462780" h="6023610">
                  <a:moveTo>
                    <a:pt x="4411523" y="50800"/>
                  </a:moveTo>
                  <a:lnTo>
                    <a:pt x="50800" y="50800"/>
                  </a:lnTo>
                  <a:lnTo>
                    <a:pt x="50800" y="127000"/>
                  </a:lnTo>
                  <a:lnTo>
                    <a:pt x="50800" y="5896610"/>
                  </a:lnTo>
                  <a:lnTo>
                    <a:pt x="50800" y="5972810"/>
                  </a:lnTo>
                  <a:lnTo>
                    <a:pt x="4411523" y="5972810"/>
                  </a:lnTo>
                  <a:lnTo>
                    <a:pt x="4411523" y="5896813"/>
                  </a:lnTo>
                  <a:lnTo>
                    <a:pt x="4411523" y="5896610"/>
                  </a:lnTo>
                  <a:lnTo>
                    <a:pt x="4411523" y="127063"/>
                  </a:lnTo>
                  <a:lnTo>
                    <a:pt x="4335323" y="127063"/>
                  </a:lnTo>
                  <a:lnTo>
                    <a:pt x="4335323" y="5896610"/>
                  </a:lnTo>
                  <a:lnTo>
                    <a:pt x="127000" y="5896610"/>
                  </a:lnTo>
                  <a:lnTo>
                    <a:pt x="127000" y="127000"/>
                  </a:lnTo>
                  <a:lnTo>
                    <a:pt x="4411523" y="127000"/>
                  </a:lnTo>
                  <a:lnTo>
                    <a:pt x="4411523" y="50800"/>
                  </a:lnTo>
                  <a:close/>
                </a:path>
                <a:path w="4462780" h="6023610">
                  <a:moveTo>
                    <a:pt x="4462323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5998210"/>
                  </a:lnTo>
                  <a:lnTo>
                    <a:pt x="0" y="6023610"/>
                  </a:lnTo>
                  <a:lnTo>
                    <a:pt x="4462323" y="6023610"/>
                  </a:lnTo>
                  <a:lnTo>
                    <a:pt x="4462323" y="5998413"/>
                  </a:lnTo>
                  <a:lnTo>
                    <a:pt x="4462323" y="5998210"/>
                  </a:lnTo>
                  <a:lnTo>
                    <a:pt x="4462323" y="25463"/>
                  </a:lnTo>
                  <a:lnTo>
                    <a:pt x="4436923" y="25463"/>
                  </a:lnTo>
                  <a:lnTo>
                    <a:pt x="4436923" y="5998210"/>
                  </a:lnTo>
                  <a:lnTo>
                    <a:pt x="25400" y="5998210"/>
                  </a:lnTo>
                  <a:lnTo>
                    <a:pt x="25400" y="25400"/>
                  </a:lnTo>
                  <a:lnTo>
                    <a:pt x="4462323" y="25400"/>
                  </a:lnTo>
                  <a:lnTo>
                    <a:pt x="4462323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3100" y="834644"/>
            <a:ext cx="2890520" cy="207708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ct val="90200"/>
              </a:lnSpc>
              <a:spcBef>
                <a:spcPts val="665"/>
              </a:spcBef>
            </a:pPr>
            <a:r>
              <a:rPr sz="4800" spc="-5" dirty="0"/>
              <a:t>Comics </a:t>
            </a:r>
            <a:r>
              <a:rPr sz="4800" dirty="0"/>
              <a:t>as </a:t>
            </a:r>
            <a:r>
              <a:rPr sz="4800" spc="5" dirty="0"/>
              <a:t> </a:t>
            </a:r>
            <a:r>
              <a:rPr sz="4800" dirty="0"/>
              <a:t>edu</a:t>
            </a:r>
            <a:r>
              <a:rPr sz="4800" spc="-50" dirty="0"/>
              <a:t>c</a:t>
            </a:r>
            <a:r>
              <a:rPr sz="4800" spc="-45" dirty="0"/>
              <a:t>a</a:t>
            </a:r>
            <a:r>
              <a:rPr sz="4800" spc="-5" dirty="0"/>
              <a:t>t</a:t>
            </a:r>
            <a:r>
              <a:rPr sz="4800" spc="5" dirty="0"/>
              <a:t>i</a:t>
            </a:r>
            <a:r>
              <a:rPr sz="4800" dirty="0"/>
              <a:t>o</a:t>
            </a:r>
            <a:r>
              <a:rPr sz="4800" spc="5" dirty="0"/>
              <a:t>nal  </a:t>
            </a:r>
            <a:r>
              <a:rPr sz="4800" spc="-15" dirty="0"/>
              <a:t>tools</a:t>
            </a:r>
            <a:endParaRPr sz="4800"/>
          </a:p>
        </p:txBody>
      </p:sp>
      <p:grpSp>
        <p:nvGrpSpPr>
          <p:cNvPr id="6" name="object 6"/>
          <p:cNvGrpSpPr/>
          <p:nvPr/>
        </p:nvGrpSpPr>
        <p:grpSpPr>
          <a:xfrm>
            <a:off x="5166985" y="308197"/>
            <a:ext cx="6588759" cy="981710"/>
            <a:chOff x="5166985" y="308197"/>
            <a:chExt cx="6588759" cy="981710"/>
          </a:xfrm>
        </p:grpSpPr>
        <p:sp>
          <p:nvSpPr>
            <p:cNvPr id="7" name="object 7"/>
            <p:cNvSpPr/>
            <p:nvPr/>
          </p:nvSpPr>
          <p:spPr>
            <a:xfrm>
              <a:off x="5166985" y="308197"/>
              <a:ext cx="6588759" cy="981710"/>
            </a:xfrm>
            <a:custGeom>
              <a:avLst/>
              <a:gdLst/>
              <a:ahLst/>
              <a:cxnLst/>
              <a:rect l="l" t="t" r="r" b="b"/>
              <a:pathLst>
                <a:path w="6588759" h="981710">
                  <a:moveTo>
                    <a:pt x="6490566" y="0"/>
                  </a:moveTo>
                  <a:lnTo>
                    <a:pt x="98124" y="0"/>
                  </a:lnTo>
                  <a:lnTo>
                    <a:pt x="59929" y="7711"/>
                  </a:lnTo>
                  <a:lnTo>
                    <a:pt x="28739" y="28739"/>
                  </a:lnTo>
                  <a:lnTo>
                    <a:pt x="7711" y="59929"/>
                  </a:lnTo>
                  <a:lnTo>
                    <a:pt x="0" y="98124"/>
                  </a:lnTo>
                  <a:lnTo>
                    <a:pt x="0" y="883128"/>
                  </a:lnTo>
                  <a:lnTo>
                    <a:pt x="7711" y="921323"/>
                  </a:lnTo>
                  <a:lnTo>
                    <a:pt x="28739" y="952513"/>
                  </a:lnTo>
                  <a:lnTo>
                    <a:pt x="59929" y="973542"/>
                  </a:lnTo>
                  <a:lnTo>
                    <a:pt x="98124" y="981254"/>
                  </a:lnTo>
                  <a:lnTo>
                    <a:pt x="6490566" y="981254"/>
                  </a:lnTo>
                  <a:lnTo>
                    <a:pt x="6528761" y="973542"/>
                  </a:lnTo>
                  <a:lnTo>
                    <a:pt x="6559951" y="952513"/>
                  </a:lnTo>
                  <a:lnTo>
                    <a:pt x="6580980" y="921323"/>
                  </a:lnTo>
                  <a:lnTo>
                    <a:pt x="6588691" y="883128"/>
                  </a:lnTo>
                  <a:lnTo>
                    <a:pt x="6588691" y="98124"/>
                  </a:lnTo>
                  <a:lnTo>
                    <a:pt x="6580980" y="59929"/>
                  </a:lnTo>
                  <a:lnTo>
                    <a:pt x="6559951" y="28739"/>
                  </a:lnTo>
                  <a:lnTo>
                    <a:pt x="6528761" y="7711"/>
                  </a:lnTo>
                  <a:lnTo>
                    <a:pt x="6490566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2016" y="527304"/>
              <a:ext cx="542543" cy="54254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391483" y="614679"/>
            <a:ext cx="38989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Calibri"/>
                <a:cs typeface="Calibri"/>
              </a:rPr>
              <a:t>Fun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166985" y="1534765"/>
            <a:ext cx="6588759" cy="981710"/>
            <a:chOff x="5166985" y="1534765"/>
            <a:chExt cx="6588759" cy="981710"/>
          </a:xfrm>
        </p:grpSpPr>
        <p:sp>
          <p:nvSpPr>
            <p:cNvPr id="11" name="object 11"/>
            <p:cNvSpPr/>
            <p:nvPr/>
          </p:nvSpPr>
          <p:spPr>
            <a:xfrm>
              <a:off x="5166985" y="1534765"/>
              <a:ext cx="6588759" cy="981710"/>
            </a:xfrm>
            <a:custGeom>
              <a:avLst/>
              <a:gdLst/>
              <a:ahLst/>
              <a:cxnLst/>
              <a:rect l="l" t="t" r="r" b="b"/>
              <a:pathLst>
                <a:path w="6588759" h="981710">
                  <a:moveTo>
                    <a:pt x="6490566" y="0"/>
                  </a:moveTo>
                  <a:lnTo>
                    <a:pt x="98124" y="0"/>
                  </a:lnTo>
                  <a:lnTo>
                    <a:pt x="59929" y="7711"/>
                  </a:lnTo>
                  <a:lnTo>
                    <a:pt x="28739" y="28740"/>
                  </a:lnTo>
                  <a:lnTo>
                    <a:pt x="7711" y="59930"/>
                  </a:lnTo>
                  <a:lnTo>
                    <a:pt x="0" y="98125"/>
                  </a:lnTo>
                  <a:lnTo>
                    <a:pt x="0" y="883130"/>
                  </a:lnTo>
                  <a:lnTo>
                    <a:pt x="7711" y="921324"/>
                  </a:lnTo>
                  <a:lnTo>
                    <a:pt x="28739" y="952514"/>
                  </a:lnTo>
                  <a:lnTo>
                    <a:pt x="59929" y="973542"/>
                  </a:lnTo>
                  <a:lnTo>
                    <a:pt x="98124" y="981254"/>
                  </a:lnTo>
                  <a:lnTo>
                    <a:pt x="6490566" y="981254"/>
                  </a:lnTo>
                  <a:lnTo>
                    <a:pt x="6528761" y="973542"/>
                  </a:lnTo>
                  <a:lnTo>
                    <a:pt x="6559951" y="952514"/>
                  </a:lnTo>
                  <a:lnTo>
                    <a:pt x="6580980" y="921324"/>
                  </a:lnTo>
                  <a:lnTo>
                    <a:pt x="6588691" y="883130"/>
                  </a:lnTo>
                  <a:lnTo>
                    <a:pt x="6588691" y="98125"/>
                  </a:lnTo>
                  <a:lnTo>
                    <a:pt x="6580980" y="59930"/>
                  </a:lnTo>
                  <a:lnTo>
                    <a:pt x="6559951" y="28740"/>
                  </a:lnTo>
                  <a:lnTo>
                    <a:pt x="6528761" y="7711"/>
                  </a:lnTo>
                  <a:lnTo>
                    <a:pt x="6490566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2016" y="1752600"/>
              <a:ext cx="542543" cy="54559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391483" y="1843023"/>
            <a:ext cx="90424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0" dirty="0">
                <a:latin typeface="Calibri"/>
                <a:cs typeface="Calibri"/>
              </a:rPr>
              <a:t>Engaging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166985" y="2761335"/>
            <a:ext cx="6588759" cy="981710"/>
            <a:chOff x="5166985" y="2761335"/>
            <a:chExt cx="6588759" cy="981710"/>
          </a:xfrm>
        </p:grpSpPr>
        <p:sp>
          <p:nvSpPr>
            <p:cNvPr id="15" name="object 15"/>
            <p:cNvSpPr/>
            <p:nvPr/>
          </p:nvSpPr>
          <p:spPr>
            <a:xfrm>
              <a:off x="5166985" y="2761335"/>
              <a:ext cx="6588759" cy="981710"/>
            </a:xfrm>
            <a:custGeom>
              <a:avLst/>
              <a:gdLst/>
              <a:ahLst/>
              <a:cxnLst/>
              <a:rect l="l" t="t" r="r" b="b"/>
              <a:pathLst>
                <a:path w="6588759" h="981710">
                  <a:moveTo>
                    <a:pt x="6490566" y="0"/>
                  </a:moveTo>
                  <a:lnTo>
                    <a:pt x="98124" y="0"/>
                  </a:lnTo>
                  <a:lnTo>
                    <a:pt x="59929" y="7711"/>
                  </a:lnTo>
                  <a:lnTo>
                    <a:pt x="28739" y="28739"/>
                  </a:lnTo>
                  <a:lnTo>
                    <a:pt x="7711" y="59929"/>
                  </a:lnTo>
                  <a:lnTo>
                    <a:pt x="0" y="98124"/>
                  </a:lnTo>
                  <a:lnTo>
                    <a:pt x="0" y="883128"/>
                  </a:lnTo>
                  <a:lnTo>
                    <a:pt x="7711" y="921322"/>
                  </a:lnTo>
                  <a:lnTo>
                    <a:pt x="28739" y="952512"/>
                  </a:lnTo>
                  <a:lnTo>
                    <a:pt x="59929" y="973541"/>
                  </a:lnTo>
                  <a:lnTo>
                    <a:pt x="98124" y="981252"/>
                  </a:lnTo>
                  <a:lnTo>
                    <a:pt x="6490566" y="981252"/>
                  </a:lnTo>
                  <a:lnTo>
                    <a:pt x="6528761" y="973541"/>
                  </a:lnTo>
                  <a:lnTo>
                    <a:pt x="6559951" y="952512"/>
                  </a:lnTo>
                  <a:lnTo>
                    <a:pt x="6580980" y="921322"/>
                  </a:lnTo>
                  <a:lnTo>
                    <a:pt x="6588691" y="883128"/>
                  </a:lnTo>
                  <a:lnTo>
                    <a:pt x="6588691" y="98124"/>
                  </a:lnTo>
                  <a:lnTo>
                    <a:pt x="6580980" y="59929"/>
                  </a:lnTo>
                  <a:lnTo>
                    <a:pt x="6559951" y="28739"/>
                  </a:lnTo>
                  <a:lnTo>
                    <a:pt x="6528761" y="7711"/>
                  </a:lnTo>
                  <a:lnTo>
                    <a:pt x="6490566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2016" y="2980943"/>
              <a:ext cx="542543" cy="54254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391483" y="3068320"/>
            <a:ext cx="184912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0" dirty="0">
                <a:latin typeface="Calibri"/>
                <a:cs typeface="Calibri"/>
              </a:rPr>
              <a:t>Motivating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to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read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166985" y="3987902"/>
            <a:ext cx="6588759" cy="981710"/>
            <a:chOff x="5166985" y="3987902"/>
            <a:chExt cx="6588759" cy="981710"/>
          </a:xfrm>
        </p:grpSpPr>
        <p:sp>
          <p:nvSpPr>
            <p:cNvPr id="19" name="object 19"/>
            <p:cNvSpPr/>
            <p:nvPr/>
          </p:nvSpPr>
          <p:spPr>
            <a:xfrm>
              <a:off x="5166985" y="3987902"/>
              <a:ext cx="6588759" cy="981710"/>
            </a:xfrm>
            <a:custGeom>
              <a:avLst/>
              <a:gdLst/>
              <a:ahLst/>
              <a:cxnLst/>
              <a:rect l="l" t="t" r="r" b="b"/>
              <a:pathLst>
                <a:path w="6588759" h="981710">
                  <a:moveTo>
                    <a:pt x="6490566" y="0"/>
                  </a:moveTo>
                  <a:lnTo>
                    <a:pt x="98124" y="0"/>
                  </a:lnTo>
                  <a:lnTo>
                    <a:pt x="59929" y="7711"/>
                  </a:lnTo>
                  <a:lnTo>
                    <a:pt x="28739" y="28739"/>
                  </a:lnTo>
                  <a:lnTo>
                    <a:pt x="7711" y="59929"/>
                  </a:lnTo>
                  <a:lnTo>
                    <a:pt x="0" y="98124"/>
                  </a:lnTo>
                  <a:lnTo>
                    <a:pt x="0" y="883128"/>
                  </a:lnTo>
                  <a:lnTo>
                    <a:pt x="7711" y="921323"/>
                  </a:lnTo>
                  <a:lnTo>
                    <a:pt x="28739" y="952513"/>
                  </a:lnTo>
                  <a:lnTo>
                    <a:pt x="59929" y="973542"/>
                  </a:lnTo>
                  <a:lnTo>
                    <a:pt x="98124" y="981254"/>
                  </a:lnTo>
                  <a:lnTo>
                    <a:pt x="6490566" y="981254"/>
                  </a:lnTo>
                  <a:lnTo>
                    <a:pt x="6528761" y="973542"/>
                  </a:lnTo>
                  <a:lnTo>
                    <a:pt x="6559951" y="952513"/>
                  </a:lnTo>
                  <a:lnTo>
                    <a:pt x="6580980" y="921323"/>
                  </a:lnTo>
                  <a:lnTo>
                    <a:pt x="6588691" y="883128"/>
                  </a:lnTo>
                  <a:lnTo>
                    <a:pt x="6588691" y="98124"/>
                  </a:lnTo>
                  <a:lnTo>
                    <a:pt x="6580980" y="59929"/>
                  </a:lnTo>
                  <a:lnTo>
                    <a:pt x="6559951" y="28739"/>
                  </a:lnTo>
                  <a:lnTo>
                    <a:pt x="6528761" y="7711"/>
                  </a:lnTo>
                  <a:lnTo>
                    <a:pt x="6490566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62016" y="4206239"/>
              <a:ext cx="542543" cy="54254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391483" y="4296664"/>
            <a:ext cx="124206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latin typeface="Calibri"/>
                <a:cs typeface="Calibri"/>
              </a:rPr>
              <a:t>Multi-modal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166985" y="5214471"/>
            <a:ext cx="6588759" cy="981710"/>
            <a:chOff x="5166985" y="5214471"/>
            <a:chExt cx="6588759" cy="981710"/>
          </a:xfrm>
        </p:grpSpPr>
        <p:sp>
          <p:nvSpPr>
            <p:cNvPr id="23" name="object 23"/>
            <p:cNvSpPr/>
            <p:nvPr/>
          </p:nvSpPr>
          <p:spPr>
            <a:xfrm>
              <a:off x="5166985" y="5214471"/>
              <a:ext cx="6588759" cy="981710"/>
            </a:xfrm>
            <a:custGeom>
              <a:avLst/>
              <a:gdLst/>
              <a:ahLst/>
              <a:cxnLst/>
              <a:rect l="l" t="t" r="r" b="b"/>
              <a:pathLst>
                <a:path w="6588759" h="981710">
                  <a:moveTo>
                    <a:pt x="6490566" y="0"/>
                  </a:moveTo>
                  <a:lnTo>
                    <a:pt x="98124" y="0"/>
                  </a:lnTo>
                  <a:lnTo>
                    <a:pt x="59929" y="7711"/>
                  </a:lnTo>
                  <a:lnTo>
                    <a:pt x="28739" y="28740"/>
                  </a:lnTo>
                  <a:lnTo>
                    <a:pt x="7711" y="59930"/>
                  </a:lnTo>
                  <a:lnTo>
                    <a:pt x="0" y="98125"/>
                  </a:lnTo>
                  <a:lnTo>
                    <a:pt x="0" y="883129"/>
                  </a:lnTo>
                  <a:lnTo>
                    <a:pt x="7711" y="921324"/>
                  </a:lnTo>
                  <a:lnTo>
                    <a:pt x="28739" y="952514"/>
                  </a:lnTo>
                  <a:lnTo>
                    <a:pt x="59929" y="973543"/>
                  </a:lnTo>
                  <a:lnTo>
                    <a:pt x="98124" y="981254"/>
                  </a:lnTo>
                  <a:lnTo>
                    <a:pt x="6490566" y="981254"/>
                  </a:lnTo>
                  <a:lnTo>
                    <a:pt x="6528761" y="973543"/>
                  </a:lnTo>
                  <a:lnTo>
                    <a:pt x="6559951" y="952514"/>
                  </a:lnTo>
                  <a:lnTo>
                    <a:pt x="6580980" y="921324"/>
                  </a:lnTo>
                  <a:lnTo>
                    <a:pt x="6588691" y="883129"/>
                  </a:lnTo>
                  <a:lnTo>
                    <a:pt x="6588691" y="98125"/>
                  </a:lnTo>
                  <a:lnTo>
                    <a:pt x="6580980" y="59930"/>
                  </a:lnTo>
                  <a:lnTo>
                    <a:pt x="6559951" y="28740"/>
                  </a:lnTo>
                  <a:lnTo>
                    <a:pt x="6528761" y="7711"/>
                  </a:lnTo>
                  <a:lnTo>
                    <a:pt x="6490566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62016" y="5434583"/>
              <a:ext cx="542543" cy="54254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391483" y="5387847"/>
            <a:ext cx="4958080" cy="58356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310"/>
              </a:spcBef>
            </a:pPr>
            <a:r>
              <a:rPr sz="1900" spc="-5" dirty="0">
                <a:latin typeface="Calibri"/>
                <a:cs typeface="Calibri"/>
              </a:rPr>
              <a:t>Bridge </a:t>
            </a:r>
            <a:r>
              <a:rPr sz="1900" dirty="0">
                <a:latin typeface="Calibri"/>
                <a:cs typeface="Calibri"/>
              </a:rPr>
              <a:t>the </a:t>
            </a:r>
            <a:r>
              <a:rPr sz="1900" spc="-15" dirty="0">
                <a:latin typeface="Calibri"/>
                <a:cs typeface="Calibri"/>
              </a:rPr>
              <a:t>gap </a:t>
            </a:r>
            <a:r>
              <a:rPr sz="1900" spc="-5" dirty="0">
                <a:latin typeface="Calibri"/>
                <a:cs typeface="Calibri"/>
              </a:rPr>
              <a:t>between media </a:t>
            </a:r>
            <a:r>
              <a:rPr sz="1900" spc="-10" dirty="0">
                <a:latin typeface="Calibri"/>
                <a:cs typeface="Calibri"/>
              </a:rPr>
              <a:t>we read </a:t>
            </a:r>
            <a:r>
              <a:rPr sz="1900" spc="-5" dirty="0">
                <a:latin typeface="Calibri"/>
                <a:cs typeface="Calibri"/>
              </a:rPr>
              <a:t>and media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we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watch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3041" y="3429000"/>
            <a:ext cx="4025899" cy="293369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827" y="240029"/>
            <a:ext cx="4462780" cy="6023610"/>
            <a:chOff x="274827" y="240029"/>
            <a:chExt cx="4462780" cy="6023610"/>
          </a:xfrm>
        </p:grpSpPr>
        <p:sp>
          <p:nvSpPr>
            <p:cNvPr id="3" name="object 3"/>
            <p:cNvSpPr/>
            <p:nvPr/>
          </p:nvSpPr>
          <p:spPr>
            <a:xfrm>
              <a:off x="338327" y="303590"/>
              <a:ext cx="4335780" cy="5897245"/>
            </a:xfrm>
            <a:custGeom>
              <a:avLst/>
              <a:gdLst/>
              <a:ahLst/>
              <a:cxnLst/>
              <a:rect l="l" t="t" r="r" b="b"/>
              <a:pathLst>
                <a:path w="4335780" h="5897245">
                  <a:moveTo>
                    <a:pt x="4335326" y="0"/>
                  </a:moveTo>
                  <a:lnTo>
                    <a:pt x="0" y="0"/>
                  </a:lnTo>
                  <a:lnTo>
                    <a:pt x="0" y="5896742"/>
                  </a:lnTo>
                  <a:lnTo>
                    <a:pt x="4335326" y="5896742"/>
                  </a:lnTo>
                  <a:lnTo>
                    <a:pt x="4335326" y="0"/>
                  </a:lnTo>
                  <a:close/>
                </a:path>
              </a:pathLst>
            </a:custGeom>
            <a:solidFill>
              <a:srgbClr val="000000">
                <a:alpha val="148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4828" y="240029"/>
              <a:ext cx="4462780" cy="6023610"/>
            </a:xfrm>
            <a:custGeom>
              <a:avLst/>
              <a:gdLst/>
              <a:ahLst/>
              <a:cxnLst/>
              <a:rect l="l" t="t" r="r" b="b"/>
              <a:pathLst>
                <a:path w="4462780" h="6023610">
                  <a:moveTo>
                    <a:pt x="4411523" y="50800"/>
                  </a:moveTo>
                  <a:lnTo>
                    <a:pt x="50800" y="50800"/>
                  </a:lnTo>
                  <a:lnTo>
                    <a:pt x="50800" y="127000"/>
                  </a:lnTo>
                  <a:lnTo>
                    <a:pt x="50800" y="5896610"/>
                  </a:lnTo>
                  <a:lnTo>
                    <a:pt x="50800" y="5972810"/>
                  </a:lnTo>
                  <a:lnTo>
                    <a:pt x="4411523" y="5972810"/>
                  </a:lnTo>
                  <a:lnTo>
                    <a:pt x="4411523" y="5896813"/>
                  </a:lnTo>
                  <a:lnTo>
                    <a:pt x="4411523" y="5896610"/>
                  </a:lnTo>
                  <a:lnTo>
                    <a:pt x="4411523" y="127063"/>
                  </a:lnTo>
                  <a:lnTo>
                    <a:pt x="4335323" y="127063"/>
                  </a:lnTo>
                  <a:lnTo>
                    <a:pt x="4335323" y="5896610"/>
                  </a:lnTo>
                  <a:lnTo>
                    <a:pt x="127000" y="5896610"/>
                  </a:lnTo>
                  <a:lnTo>
                    <a:pt x="127000" y="127000"/>
                  </a:lnTo>
                  <a:lnTo>
                    <a:pt x="4411523" y="127000"/>
                  </a:lnTo>
                  <a:lnTo>
                    <a:pt x="4411523" y="50800"/>
                  </a:lnTo>
                  <a:close/>
                </a:path>
                <a:path w="4462780" h="6023610">
                  <a:moveTo>
                    <a:pt x="4462323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5998210"/>
                  </a:lnTo>
                  <a:lnTo>
                    <a:pt x="0" y="6023610"/>
                  </a:lnTo>
                  <a:lnTo>
                    <a:pt x="4462323" y="6023610"/>
                  </a:lnTo>
                  <a:lnTo>
                    <a:pt x="4462323" y="5998413"/>
                  </a:lnTo>
                  <a:lnTo>
                    <a:pt x="4462323" y="5998210"/>
                  </a:lnTo>
                  <a:lnTo>
                    <a:pt x="4462323" y="25463"/>
                  </a:lnTo>
                  <a:lnTo>
                    <a:pt x="4436923" y="25463"/>
                  </a:lnTo>
                  <a:lnTo>
                    <a:pt x="4436923" y="5998210"/>
                  </a:lnTo>
                  <a:lnTo>
                    <a:pt x="25400" y="5998210"/>
                  </a:lnTo>
                  <a:lnTo>
                    <a:pt x="25400" y="25400"/>
                  </a:lnTo>
                  <a:lnTo>
                    <a:pt x="4462323" y="25400"/>
                  </a:lnTo>
                  <a:lnTo>
                    <a:pt x="4462323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ct val="89700"/>
              </a:lnSpc>
              <a:spcBef>
                <a:spcPts val="640"/>
              </a:spcBef>
            </a:pPr>
            <a:r>
              <a:rPr spc="-65" dirty="0"/>
              <a:t>E</a:t>
            </a:r>
            <a:r>
              <a:rPr dirty="0"/>
              <a:t>du</a:t>
            </a:r>
            <a:r>
              <a:rPr spc="-45" dirty="0"/>
              <a:t>c</a:t>
            </a:r>
            <a:r>
              <a:rPr spc="-40" dirty="0"/>
              <a:t>a</a:t>
            </a:r>
            <a:r>
              <a:rPr spc="5" dirty="0"/>
              <a:t>tio</a:t>
            </a:r>
            <a:r>
              <a:rPr dirty="0"/>
              <a:t>n</a:t>
            </a:r>
            <a:r>
              <a:rPr spc="5" dirty="0"/>
              <a:t>a</a:t>
            </a:r>
            <a:r>
              <a:rPr dirty="0"/>
              <a:t>l  </a:t>
            </a:r>
            <a:r>
              <a:rPr spc="-15" dirty="0"/>
              <a:t>value</a:t>
            </a:r>
            <a:r>
              <a:rPr spc="-10" dirty="0"/>
              <a:t> </a:t>
            </a:r>
            <a:r>
              <a:rPr dirty="0"/>
              <a:t>of </a:t>
            </a:r>
            <a:r>
              <a:rPr spc="5" dirty="0"/>
              <a:t> </a:t>
            </a:r>
            <a:r>
              <a:rPr spc="-10" dirty="0"/>
              <a:t>comics- </a:t>
            </a:r>
            <a:r>
              <a:rPr spc="-5" dirty="0"/>
              <a:t> Enhancing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3100" y="3451860"/>
            <a:ext cx="3635375" cy="190309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625"/>
              </a:spcBef>
            </a:pPr>
            <a:r>
              <a:rPr sz="4400" spc="-10" dirty="0">
                <a:latin typeface="Calibri Light"/>
                <a:cs typeface="Calibri Light"/>
              </a:rPr>
              <a:t>comprehension </a:t>
            </a:r>
            <a:r>
              <a:rPr sz="4400" spc="-985" dirty="0">
                <a:latin typeface="Calibri Light"/>
                <a:cs typeface="Calibri Light"/>
              </a:rPr>
              <a:t> </a:t>
            </a:r>
            <a:r>
              <a:rPr sz="4400" spc="-5" dirty="0">
                <a:latin typeface="Calibri Light"/>
                <a:cs typeface="Calibri Light"/>
              </a:rPr>
              <a:t>and </a:t>
            </a:r>
            <a:r>
              <a:rPr sz="4400" spc="-20" dirty="0">
                <a:latin typeface="Calibri Light"/>
                <a:cs typeface="Calibri Light"/>
              </a:rPr>
              <a:t>information </a:t>
            </a:r>
            <a:r>
              <a:rPr sz="4400" spc="-985" dirty="0">
                <a:latin typeface="Calibri Light"/>
                <a:cs typeface="Calibri Light"/>
              </a:rPr>
              <a:t> </a:t>
            </a:r>
            <a:r>
              <a:rPr sz="4400" spc="-15" dirty="0">
                <a:latin typeface="Calibri Light"/>
                <a:cs typeface="Calibri Light"/>
              </a:rPr>
              <a:t>processing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66985" y="1042551"/>
            <a:ext cx="6588759" cy="835660"/>
          </a:xfrm>
          <a:custGeom>
            <a:avLst/>
            <a:gdLst/>
            <a:ahLst/>
            <a:cxnLst/>
            <a:rect l="l" t="t" r="r" b="b"/>
            <a:pathLst>
              <a:path w="6588759" h="835660">
                <a:moveTo>
                  <a:pt x="6449460" y="0"/>
                </a:moveTo>
                <a:lnTo>
                  <a:pt x="139231" y="0"/>
                </a:lnTo>
                <a:lnTo>
                  <a:pt x="95223" y="7098"/>
                </a:lnTo>
                <a:lnTo>
                  <a:pt x="57003" y="26863"/>
                </a:lnTo>
                <a:lnTo>
                  <a:pt x="26863" y="57003"/>
                </a:lnTo>
                <a:lnTo>
                  <a:pt x="7098" y="95224"/>
                </a:lnTo>
                <a:lnTo>
                  <a:pt x="0" y="139232"/>
                </a:lnTo>
                <a:lnTo>
                  <a:pt x="0" y="696146"/>
                </a:lnTo>
                <a:lnTo>
                  <a:pt x="7098" y="740154"/>
                </a:lnTo>
                <a:lnTo>
                  <a:pt x="26863" y="778375"/>
                </a:lnTo>
                <a:lnTo>
                  <a:pt x="57003" y="808515"/>
                </a:lnTo>
                <a:lnTo>
                  <a:pt x="95223" y="828281"/>
                </a:lnTo>
                <a:lnTo>
                  <a:pt x="139231" y="835379"/>
                </a:lnTo>
                <a:lnTo>
                  <a:pt x="6449460" y="835379"/>
                </a:lnTo>
                <a:lnTo>
                  <a:pt x="6493467" y="828281"/>
                </a:lnTo>
                <a:lnTo>
                  <a:pt x="6531687" y="808515"/>
                </a:lnTo>
                <a:lnTo>
                  <a:pt x="6561827" y="778375"/>
                </a:lnTo>
                <a:lnTo>
                  <a:pt x="6581593" y="740154"/>
                </a:lnTo>
                <a:lnTo>
                  <a:pt x="6588691" y="696146"/>
                </a:lnTo>
                <a:lnTo>
                  <a:pt x="6588691" y="139232"/>
                </a:lnTo>
                <a:lnTo>
                  <a:pt x="6581593" y="95224"/>
                </a:lnTo>
                <a:lnTo>
                  <a:pt x="6561827" y="57003"/>
                </a:lnTo>
                <a:lnTo>
                  <a:pt x="6531687" y="26863"/>
                </a:lnTo>
                <a:lnTo>
                  <a:pt x="6493467" y="7098"/>
                </a:lnTo>
                <a:lnTo>
                  <a:pt x="6449460" y="0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75074" y="1104391"/>
            <a:ext cx="6195060" cy="638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10"/>
              </a:lnSpc>
              <a:spcBef>
                <a:spcPts val="100"/>
              </a:spcBef>
            </a:pP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Requires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active participation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on the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part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reader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ts val="2410"/>
              </a:lnSpc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synthesizing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between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two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panels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66985" y="1938412"/>
            <a:ext cx="6588759" cy="835660"/>
          </a:xfrm>
          <a:custGeom>
            <a:avLst/>
            <a:gdLst/>
            <a:ahLst/>
            <a:cxnLst/>
            <a:rect l="l" t="t" r="r" b="b"/>
            <a:pathLst>
              <a:path w="6588759" h="835660">
                <a:moveTo>
                  <a:pt x="6449460" y="0"/>
                </a:moveTo>
                <a:lnTo>
                  <a:pt x="139231" y="0"/>
                </a:lnTo>
                <a:lnTo>
                  <a:pt x="95223" y="7098"/>
                </a:lnTo>
                <a:lnTo>
                  <a:pt x="57003" y="26863"/>
                </a:lnTo>
                <a:lnTo>
                  <a:pt x="26863" y="57002"/>
                </a:lnTo>
                <a:lnTo>
                  <a:pt x="7098" y="95223"/>
                </a:lnTo>
                <a:lnTo>
                  <a:pt x="0" y="139231"/>
                </a:lnTo>
                <a:lnTo>
                  <a:pt x="0" y="696146"/>
                </a:lnTo>
                <a:lnTo>
                  <a:pt x="7098" y="740154"/>
                </a:lnTo>
                <a:lnTo>
                  <a:pt x="26863" y="778375"/>
                </a:lnTo>
                <a:lnTo>
                  <a:pt x="57003" y="808514"/>
                </a:lnTo>
                <a:lnTo>
                  <a:pt x="95223" y="828280"/>
                </a:lnTo>
                <a:lnTo>
                  <a:pt x="139231" y="835378"/>
                </a:lnTo>
                <a:lnTo>
                  <a:pt x="6449460" y="835378"/>
                </a:lnTo>
                <a:lnTo>
                  <a:pt x="6493467" y="828280"/>
                </a:lnTo>
                <a:lnTo>
                  <a:pt x="6531687" y="808514"/>
                </a:lnTo>
                <a:lnTo>
                  <a:pt x="6561827" y="778375"/>
                </a:lnTo>
                <a:lnTo>
                  <a:pt x="6581593" y="740154"/>
                </a:lnTo>
                <a:lnTo>
                  <a:pt x="6588691" y="696146"/>
                </a:lnTo>
                <a:lnTo>
                  <a:pt x="6588691" y="139231"/>
                </a:lnTo>
                <a:lnTo>
                  <a:pt x="6581593" y="95223"/>
                </a:lnTo>
                <a:lnTo>
                  <a:pt x="6561827" y="57002"/>
                </a:lnTo>
                <a:lnTo>
                  <a:pt x="6531687" y="26863"/>
                </a:lnTo>
                <a:lnTo>
                  <a:pt x="6493467" y="7098"/>
                </a:lnTo>
                <a:lnTo>
                  <a:pt x="6449460" y="0"/>
                </a:lnTo>
                <a:close/>
              </a:path>
            </a:pathLst>
          </a:custGeom>
          <a:solidFill>
            <a:srgbClr val="D87A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75074" y="2000503"/>
            <a:ext cx="6122670" cy="63817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360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Imagination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is needed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combine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 visuals and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text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100" spc="-4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adjacent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panels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transform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them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single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idea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66985" y="2834271"/>
            <a:ext cx="6588759" cy="835660"/>
          </a:xfrm>
          <a:custGeom>
            <a:avLst/>
            <a:gdLst/>
            <a:ahLst/>
            <a:cxnLst/>
            <a:rect l="l" t="t" r="r" b="b"/>
            <a:pathLst>
              <a:path w="6588759" h="835660">
                <a:moveTo>
                  <a:pt x="6449460" y="0"/>
                </a:moveTo>
                <a:lnTo>
                  <a:pt x="139231" y="0"/>
                </a:lnTo>
                <a:lnTo>
                  <a:pt x="95223" y="7098"/>
                </a:lnTo>
                <a:lnTo>
                  <a:pt x="57003" y="26863"/>
                </a:lnTo>
                <a:lnTo>
                  <a:pt x="26863" y="57003"/>
                </a:lnTo>
                <a:lnTo>
                  <a:pt x="7098" y="95224"/>
                </a:lnTo>
                <a:lnTo>
                  <a:pt x="0" y="139232"/>
                </a:lnTo>
                <a:lnTo>
                  <a:pt x="0" y="696146"/>
                </a:lnTo>
                <a:lnTo>
                  <a:pt x="7098" y="740154"/>
                </a:lnTo>
                <a:lnTo>
                  <a:pt x="26863" y="778375"/>
                </a:lnTo>
                <a:lnTo>
                  <a:pt x="57003" y="808515"/>
                </a:lnTo>
                <a:lnTo>
                  <a:pt x="95223" y="828281"/>
                </a:lnTo>
                <a:lnTo>
                  <a:pt x="139231" y="835379"/>
                </a:lnTo>
                <a:lnTo>
                  <a:pt x="6449460" y="835379"/>
                </a:lnTo>
                <a:lnTo>
                  <a:pt x="6493467" y="828281"/>
                </a:lnTo>
                <a:lnTo>
                  <a:pt x="6531687" y="808515"/>
                </a:lnTo>
                <a:lnTo>
                  <a:pt x="6561827" y="778375"/>
                </a:lnTo>
                <a:lnTo>
                  <a:pt x="6581593" y="740154"/>
                </a:lnTo>
                <a:lnTo>
                  <a:pt x="6588691" y="696146"/>
                </a:lnTo>
                <a:lnTo>
                  <a:pt x="6588691" y="139232"/>
                </a:lnTo>
                <a:lnTo>
                  <a:pt x="6581593" y="95224"/>
                </a:lnTo>
                <a:lnTo>
                  <a:pt x="6561827" y="57003"/>
                </a:lnTo>
                <a:lnTo>
                  <a:pt x="6531687" y="26863"/>
                </a:lnTo>
                <a:lnTo>
                  <a:pt x="6493467" y="7098"/>
                </a:lnTo>
                <a:lnTo>
                  <a:pt x="6449460" y="0"/>
                </a:lnTo>
                <a:close/>
              </a:path>
            </a:pathLst>
          </a:custGeom>
          <a:solidFill>
            <a:srgbClr val="C481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75074" y="2896615"/>
            <a:ext cx="6072505" cy="63500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280"/>
              </a:lnSpc>
              <a:spcBef>
                <a:spcPts val="375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Enhances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comprehension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helps with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understanding </a:t>
            </a:r>
            <a:r>
              <a:rPr sz="2100" spc="-4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difficult concepts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166985" y="3730132"/>
            <a:ext cx="6588759" cy="835660"/>
          </a:xfrm>
          <a:custGeom>
            <a:avLst/>
            <a:gdLst/>
            <a:ahLst/>
            <a:cxnLst/>
            <a:rect l="l" t="t" r="r" b="b"/>
            <a:pathLst>
              <a:path w="6588759" h="835660">
                <a:moveTo>
                  <a:pt x="6449460" y="0"/>
                </a:moveTo>
                <a:lnTo>
                  <a:pt x="139231" y="0"/>
                </a:lnTo>
                <a:lnTo>
                  <a:pt x="95223" y="7098"/>
                </a:lnTo>
                <a:lnTo>
                  <a:pt x="57003" y="26863"/>
                </a:lnTo>
                <a:lnTo>
                  <a:pt x="26863" y="57003"/>
                </a:lnTo>
                <a:lnTo>
                  <a:pt x="7098" y="95224"/>
                </a:lnTo>
                <a:lnTo>
                  <a:pt x="0" y="139232"/>
                </a:lnTo>
                <a:lnTo>
                  <a:pt x="0" y="696146"/>
                </a:lnTo>
                <a:lnTo>
                  <a:pt x="7098" y="740154"/>
                </a:lnTo>
                <a:lnTo>
                  <a:pt x="26863" y="778375"/>
                </a:lnTo>
                <a:lnTo>
                  <a:pt x="57003" y="808515"/>
                </a:lnTo>
                <a:lnTo>
                  <a:pt x="95223" y="828281"/>
                </a:lnTo>
                <a:lnTo>
                  <a:pt x="139231" y="835379"/>
                </a:lnTo>
                <a:lnTo>
                  <a:pt x="6449460" y="835379"/>
                </a:lnTo>
                <a:lnTo>
                  <a:pt x="6493467" y="828281"/>
                </a:lnTo>
                <a:lnTo>
                  <a:pt x="6531687" y="808515"/>
                </a:lnTo>
                <a:lnTo>
                  <a:pt x="6561827" y="778375"/>
                </a:lnTo>
                <a:lnTo>
                  <a:pt x="6581593" y="740154"/>
                </a:lnTo>
                <a:lnTo>
                  <a:pt x="6588691" y="696146"/>
                </a:lnTo>
                <a:lnTo>
                  <a:pt x="6588691" y="139232"/>
                </a:lnTo>
                <a:lnTo>
                  <a:pt x="6581593" y="95224"/>
                </a:lnTo>
                <a:lnTo>
                  <a:pt x="6561827" y="57003"/>
                </a:lnTo>
                <a:lnTo>
                  <a:pt x="6531687" y="26863"/>
                </a:lnTo>
                <a:lnTo>
                  <a:pt x="6493467" y="7098"/>
                </a:lnTo>
                <a:lnTo>
                  <a:pt x="6449460" y="0"/>
                </a:lnTo>
                <a:close/>
              </a:path>
            </a:pathLst>
          </a:custGeom>
          <a:solidFill>
            <a:srgbClr val="B490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275074" y="3939032"/>
            <a:ext cx="32931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Visuals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help</a:t>
            </a:r>
            <a:r>
              <a:rPr sz="2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recall</a:t>
            </a:r>
            <a:r>
              <a:rPr sz="2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166985" y="4625991"/>
            <a:ext cx="6588759" cy="835660"/>
          </a:xfrm>
          <a:custGeom>
            <a:avLst/>
            <a:gdLst/>
            <a:ahLst/>
            <a:cxnLst/>
            <a:rect l="l" t="t" r="r" b="b"/>
            <a:pathLst>
              <a:path w="6588759" h="835660">
                <a:moveTo>
                  <a:pt x="6449460" y="0"/>
                </a:moveTo>
                <a:lnTo>
                  <a:pt x="139231" y="0"/>
                </a:lnTo>
                <a:lnTo>
                  <a:pt x="95223" y="7098"/>
                </a:lnTo>
                <a:lnTo>
                  <a:pt x="57003" y="26863"/>
                </a:lnTo>
                <a:lnTo>
                  <a:pt x="26863" y="57003"/>
                </a:lnTo>
                <a:lnTo>
                  <a:pt x="7098" y="95224"/>
                </a:lnTo>
                <a:lnTo>
                  <a:pt x="0" y="139232"/>
                </a:lnTo>
                <a:lnTo>
                  <a:pt x="0" y="696146"/>
                </a:lnTo>
                <a:lnTo>
                  <a:pt x="7098" y="740154"/>
                </a:lnTo>
                <a:lnTo>
                  <a:pt x="26863" y="778375"/>
                </a:lnTo>
                <a:lnTo>
                  <a:pt x="57003" y="808515"/>
                </a:lnTo>
                <a:lnTo>
                  <a:pt x="95223" y="828281"/>
                </a:lnTo>
                <a:lnTo>
                  <a:pt x="139231" y="835379"/>
                </a:lnTo>
                <a:lnTo>
                  <a:pt x="6449460" y="835379"/>
                </a:lnTo>
                <a:lnTo>
                  <a:pt x="6493467" y="828281"/>
                </a:lnTo>
                <a:lnTo>
                  <a:pt x="6531687" y="808515"/>
                </a:lnTo>
                <a:lnTo>
                  <a:pt x="6561827" y="778375"/>
                </a:lnTo>
                <a:lnTo>
                  <a:pt x="6581593" y="740154"/>
                </a:lnTo>
                <a:lnTo>
                  <a:pt x="6588691" y="696146"/>
                </a:lnTo>
                <a:lnTo>
                  <a:pt x="6588691" y="139232"/>
                </a:lnTo>
                <a:lnTo>
                  <a:pt x="6581593" y="95224"/>
                </a:lnTo>
                <a:lnTo>
                  <a:pt x="6561827" y="57003"/>
                </a:lnTo>
                <a:lnTo>
                  <a:pt x="6531687" y="26863"/>
                </a:lnTo>
                <a:lnTo>
                  <a:pt x="6493467" y="7098"/>
                </a:lnTo>
                <a:lnTo>
                  <a:pt x="644946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275074" y="4835144"/>
            <a:ext cx="23247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0" dirty="0">
                <a:solidFill>
                  <a:srgbClr val="FFFFFF"/>
                </a:solidFill>
                <a:latin typeface="Calibri"/>
                <a:cs typeface="Calibri"/>
              </a:rPr>
              <a:t>Fosters</a:t>
            </a:r>
            <a:r>
              <a:rPr sz="21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visual</a:t>
            </a:r>
            <a:r>
              <a:rPr sz="21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literacy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3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12188952" y="0"/>
                </a:moveTo>
                <a:lnTo>
                  <a:pt x="0" y="0"/>
                </a:lnTo>
                <a:lnTo>
                  <a:pt x="0" y="6857999"/>
                </a:lnTo>
                <a:lnTo>
                  <a:pt x="12188952" y="6857999"/>
                </a:lnTo>
                <a:lnTo>
                  <a:pt x="12188952" y="0"/>
                </a:lnTo>
                <a:close/>
              </a:path>
            </a:pathLst>
          </a:custGeom>
          <a:solidFill>
            <a:srgbClr val="E7E6E6">
              <a:alpha val="3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704761"/>
            <a:ext cx="12192000" cy="5438140"/>
            <a:chOff x="0" y="704761"/>
            <a:chExt cx="12192000" cy="5438140"/>
          </a:xfrm>
        </p:grpSpPr>
        <p:sp>
          <p:nvSpPr>
            <p:cNvPr id="4" name="object 4"/>
            <p:cNvSpPr/>
            <p:nvPr/>
          </p:nvSpPr>
          <p:spPr>
            <a:xfrm>
              <a:off x="1478324" y="709375"/>
              <a:ext cx="10713720" cy="5433695"/>
            </a:xfrm>
            <a:custGeom>
              <a:avLst/>
              <a:gdLst/>
              <a:ahLst/>
              <a:cxnLst/>
              <a:rect l="l" t="t" r="r" b="b"/>
              <a:pathLst>
                <a:path w="10713720" h="5433695">
                  <a:moveTo>
                    <a:pt x="10713675" y="0"/>
                  </a:moveTo>
                  <a:lnTo>
                    <a:pt x="0" y="0"/>
                  </a:lnTo>
                  <a:lnTo>
                    <a:pt x="0" y="5433317"/>
                  </a:lnTo>
                  <a:lnTo>
                    <a:pt x="10713675" y="5433317"/>
                  </a:lnTo>
                  <a:lnTo>
                    <a:pt x="10713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704761"/>
              <a:ext cx="4326890" cy="5413375"/>
            </a:xfrm>
            <a:custGeom>
              <a:avLst/>
              <a:gdLst/>
              <a:ahLst/>
              <a:cxnLst/>
              <a:rect l="l" t="t" r="r" b="b"/>
              <a:pathLst>
                <a:path w="4326890" h="5413375">
                  <a:moveTo>
                    <a:pt x="4326334" y="0"/>
                  </a:moveTo>
                  <a:lnTo>
                    <a:pt x="0" y="0"/>
                  </a:lnTo>
                  <a:lnTo>
                    <a:pt x="0" y="5413238"/>
                  </a:lnTo>
                  <a:lnTo>
                    <a:pt x="4326334" y="5413238"/>
                  </a:lnTo>
                  <a:lnTo>
                    <a:pt x="4326334" y="0"/>
                  </a:lnTo>
                  <a:close/>
                </a:path>
              </a:pathLst>
            </a:custGeom>
            <a:solidFill>
              <a:srgbClr val="4472C4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83707" y="1955292"/>
            <a:ext cx="24936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Calibri Light"/>
                <a:cs typeface="Calibri Light"/>
              </a:rPr>
              <a:t>Supporting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707" y="2552700"/>
            <a:ext cx="22586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latin typeface="Calibri Light"/>
                <a:cs typeface="Calibri Light"/>
              </a:rPr>
              <a:t>reading</a:t>
            </a:r>
            <a:r>
              <a:rPr sz="4400" spc="-75" dirty="0">
                <a:latin typeface="Calibri Light"/>
                <a:cs typeface="Calibri Light"/>
              </a:rPr>
              <a:t> </a:t>
            </a:r>
            <a:r>
              <a:rPr sz="4400" dirty="0">
                <a:latin typeface="Calibri Light"/>
                <a:cs typeface="Calibri Light"/>
              </a:rPr>
              <a:t>in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3707" y="3162300"/>
            <a:ext cx="29076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20" dirty="0">
                <a:latin typeface="Calibri Light"/>
                <a:cs typeface="Calibri Light"/>
              </a:rPr>
              <a:t>collaborative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3707" y="3759708"/>
            <a:ext cx="25850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20" dirty="0">
                <a:latin typeface="Calibri Light"/>
                <a:cs typeface="Calibri Light"/>
              </a:rPr>
              <a:t>group</a:t>
            </a:r>
            <a:r>
              <a:rPr sz="4400" spc="-60" dirty="0">
                <a:latin typeface="Calibri Light"/>
                <a:cs typeface="Calibri Light"/>
              </a:rPr>
              <a:t> </a:t>
            </a:r>
            <a:r>
              <a:rPr sz="4400" spc="-15" dirty="0">
                <a:latin typeface="Calibri Light"/>
                <a:cs typeface="Calibri Light"/>
              </a:rPr>
              <a:t>work</a:t>
            </a:r>
            <a:endParaRPr sz="4400">
              <a:latin typeface="Calibri Light"/>
              <a:cs typeface="Calibri Ligh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29422"/>
            <a:ext cx="12163425" cy="6828790"/>
            <a:chOff x="0" y="29422"/>
            <a:chExt cx="12163425" cy="6828790"/>
          </a:xfrm>
        </p:grpSpPr>
        <p:sp>
          <p:nvSpPr>
            <p:cNvPr id="11" name="object 11"/>
            <p:cNvSpPr/>
            <p:nvPr/>
          </p:nvSpPr>
          <p:spPr>
            <a:xfrm>
              <a:off x="0" y="29425"/>
              <a:ext cx="11963400" cy="6828790"/>
            </a:xfrm>
            <a:custGeom>
              <a:avLst/>
              <a:gdLst/>
              <a:ahLst/>
              <a:cxnLst/>
              <a:rect l="l" t="t" r="r" b="b"/>
              <a:pathLst>
                <a:path w="11963400" h="6828790">
                  <a:moveTo>
                    <a:pt x="28575" y="6083820"/>
                  </a:moveTo>
                  <a:lnTo>
                    <a:pt x="0" y="6083820"/>
                  </a:lnTo>
                  <a:lnTo>
                    <a:pt x="0" y="6093345"/>
                  </a:lnTo>
                  <a:lnTo>
                    <a:pt x="28575" y="6083820"/>
                  </a:lnTo>
                  <a:close/>
                </a:path>
                <a:path w="11963400" h="6828790">
                  <a:moveTo>
                    <a:pt x="95250" y="6083820"/>
                  </a:moveTo>
                  <a:lnTo>
                    <a:pt x="66675" y="6083820"/>
                  </a:lnTo>
                  <a:lnTo>
                    <a:pt x="66675" y="6093345"/>
                  </a:lnTo>
                  <a:lnTo>
                    <a:pt x="95250" y="6083820"/>
                  </a:lnTo>
                  <a:close/>
                </a:path>
                <a:path w="11963400" h="6828790">
                  <a:moveTo>
                    <a:pt x="161925" y="6083820"/>
                  </a:moveTo>
                  <a:lnTo>
                    <a:pt x="133350" y="6083820"/>
                  </a:lnTo>
                  <a:lnTo>
                    <a:pt x="133350" y="6093345"/>
                  </a:lnTo>
                  <a:lnTo>
                    <a:pt x="161925" y="6083820"/>
                  </a:lnTo>
                  <a:close/>
                </a:path>
                <a:path w="11963400" h="6828790">
                  <a:moveTo>
                    <a:pt x="228600" y="6083820"/>
                  </a:moveTo>
                  <a:lnTo>
                    <a:pt x="200025" y="6083820"/>
                  </a:lnTo>
                  <a:lnTo>
                    <a:pt x="200025" y="6093345"/>
                  </a:lnTo>
                  <a:lnTo>
                    <a:pt x="228600" y="6083820"/>
                  </a:lnTo>
                  <a:close/>
                </a:path>
                <a:path w="11963400" h="6828790">
                  <a:moveTo>
                    <a:pt x="295275" y="6083820"/>
                  </a:moveTo>
                  <a:lnTo>
                    <a:pt x="266700" y="6083820"/>
                  </a:lnTo>
                  <a:lnTo>
                    <a:pt x="266700" y="6093345"/>
                  </a:lnTo>
                  <a:lnTo>
                    <a:pt x="295275" y="6083820"/>
                  </a:lnTo>
                  <a:close/>
                </a:path>
                <a:path w="11963400" h="6828790">
                  <a:moveTo>
                    <a:pt x="361950" y="6083820"/>
                  </a:moveTo>
                  <a:lnTo>
                    <a:pt x="333375" y="6083820"/>
                  </a:lnTo>
                  <a:lnTo>
                    <a:pt x="333375" y="6093345"/>
                  </a:lnTo>
                  <a:lnTo>
                    <a:pt x="361950" y="6083820"/>
                  </a:lnTo>
                  <a:close/>
                </a:path>
                <a:path w="11963400" h="6828790">
                  <a:moveTo>
                    <a:pt x="428625" y="6083820"/>
                  </a:moveTo>
                  <a:lnTo>
                    <a:pt x="400050" y="6083820"/>
                  </a:lnTo>
                  <a:lnTo>
                    <a:pt x="400050" y="6093345"/>
                  </a:lnTo>
                  <a:lnTo>
                    <a:pt x="428625" y="6083820"/>
                  </a:lnTo>
                  <a:close/>
                </a:path>
                <a:path w="11963400" h="6828790">
                  <a:moveTo>
                    <a:pt x="495300" y="6083820"/>
                  </a:moveTo>
                  <a:lnTo>
                    <a:pt x="466725" y="6083820"/>
                  </a:lnTo>
                  <a:lnTo>
                    <a:pt x="466725" y="6093345"/>
                  </a:lnTo>
                  <a:lnTo>
                    <a:pt x="495300" y="6083820"/>
                  </a:lnTo>
                  <a:close/>
                </a:path>
                <a:path w="11963400" h="6828790">
                  <a:moveTo>
                    <a:pt x="561975" y="6083820"/>
                  </a:moveTo>
                  <a:lnTo>
                    <a:pt x="533400" y="6083820"/>
                  </a:lnTo>
                  <a:lnTo>
                    <a:pt x="533400" y="6093345"/>
                  </a:lnTo>
                  <a:lnTo>
                    <a:pt x="561975" y="6083820"/>
                  </a:lnTo>
                  <a:close/>
                </a:path>
                <a:path w="11963400" h="6828790">
                  <a:moveTo>
                    <a:pt x="628650" y="6083820"/>
                  </a:moveTo>
                  <a:lnTo>
                    <a:pt x="600075" y="6083820"/>
                  </a:lnTo>
                  <a:lnTo>
                    <a:pt x="600075" y="6093345"/>
                  </a:lnTo>
                  <a:lnTo>
                    <a:pt x="628650" y="6083820"/>
                  </a:lnTo>
                  <a:close/>
                </a:path>
                <a:path w="11963400" h="6828790">
                  <a:moveTo>
                    <a:pt x="695325" y="6083820"/>
                  </a:moveTo>
                  <a:lnTo>
                    <a:pt x="666750" y="6083820"/>
                  </a:lnTo>
                  <a:lnTo>
                    <a:pt x="666750" y="6093345"/>
                  </a:lnTo>
                  <a:lnTo>
                    <a:pt x="695325" y="6083820"/>
                  </a:lnTo>
                  <a:close/>
                </a:path>
                <a:path w="11963400" h="6828790">
                  <a:moveTo>
                    <a:pt x="762000" y="6083820"/>
                  </a:moveTo>
                  <a:lnTo>
                    <a:pt x="733425" y="6083820"/>
                  </a:lnTo>
                  <a:lnTo>
                    <a:pt x="733425" y="6093345"/>
                  </a:lnTo>
                  <a:lnTo>
                    <a:pt x="762000" y="6083820"/>
                  </a:lnTo>
                  <a:close/>
                </a:path>
                <a:path w="11963400" h="6828790">
                  <a:moveTo>
                    <a:pt x="828675" y="6083820"/>
                  </a:moveTo>
                  <a:lnTo>
                    <a:pt x="800100" y="6083820"/>
                  </a:lnTo>
                  <a:lnTo>
                    <a:pt x="800100" y="6093345"/>
                  </a:lnTo>
                  <a:lnTo>
                    <a:pt x="828675" y="6083820"/>
                  </a:lnTo>
                  <a:close/>
                </a:path>
                <a:path w="11963400" h="6828790">
                  <a:moveTo>
                    <a:pt x="895350" y="6083820"/>
                  </a:moveTo>
                  <a:lnTo>
                    <a:pt x="866775" y="6083820"/>
                  </a:lnTo>
                  <a:lnTo>
                    <a:pt x="866775" y="6093345"/>
                  </a:lnTo>
                  <a:lnTo>
                    <a:pt x="895350" y="6083820"/>
                  </a:lnTo>
                  <a:close/>
                </a:path>
                <a:path w="11963400" h="6828790">
                  <a:moveTo>
                    <a:pt x="962025" y="6083820"/>
                  </a:moveTo>
                  <a:lnTo>
                    <a:pt x="933450" y="6083820"/>
                  </a:lnTo>
                  <a:lnTo>
                    <a:pt x="933450" y="6093345"/>
                  </a:lnTo>
                  <a:lnTo>
                    <a:pt x="962025" y="6083820"/>
                  </a:lnTo>
                  <a:close/>
                </a:path>
                <a:path w="11963400" h="6828790">
                  <a:moveTo>
                    <a:pt x="1028700" y="6083820"/>
                  </a:moveTo>
                  <a:lnTo>
                    <a:pt x="1000125" y="6083820"/>
                  </a:lnTo>
                  <a:lnTo>
                    <a:pt x="1000125" y="6093345"/>
                  </a:lnTo>
                  <a:lnTo>
                    <a:pt x="1028700" y="6083820"/>
                  </a:lnTo>
                  <a:close/>
                </a:path>
                <a:path w="11963400" h="6828790">
                  <a:moveTo>
                    <a:pt x="1095375" y="6083820"/>
                  </a:moveTo>
                  <a:lnTo>
                    <a:pt x="1066800" y="6083820"/>
                  </a:lnTo>
                  <a:lnTo>
                    <a:pt x="1066800" y="6093345"/>
                  </a:lnTo>
                  <a:lnTo>
                    <a:pt x="1095375" y="6083820"/>
                  </a:lnTo>
                  <a:close/>
                </a:path>
                <a:path w="11963400" h="6828790">
                  <a:moveTo>
                    <a:pt x="1162050" y="6083820"/>
                  </a:moveTo>
                  <a:lnTo>
                    <a:pt x="1133475" y="6083820"/>
                  </a:lnTo>
                  <a:lnTo>
                    <a:pt x="1133475" y="6093345"/>
                  </a:lnTo>
                  <a:lnTo>
                    <a:pt x="1162050" y="6083820"/>
                  </a:lnTo>
                  <a:close/>
                </a:path>
                <a:path w="11963400" h="6828790">
                  <a:moveTo>
                    <a:pt x="1228725" y="6083820"/>
                  </a:moveTo>
                  <a:lnTo>
                    <a:pt x="1200150" y="6083820"/>
                  </a:lnTo>
                  <a:lnTo>
                    <a:pt x="1200150" y="6093345"/>
                  </a:lnTo>
                  <a:lnTo>
                    <a:pt x="1228725" y="6083820"/>
                  </a:lnTo>
                  <a:close/>
                </a:path>
                <a:path w="11963400" h="6828790">
                  <a:moveTo>
                    <a:pt x="1295400" y="6083820"/>
                  </a:moveTo>
                  <a:lnTo>
                    <a:pt x="1266825" y="6083820"/>
                  </a:lnTo>
                  <a:lnTo>
                    <a:pt x="1266825" y="6093345"/>
                  </a:lnTo>
                  <a:lnTo>
                    <a:pt x="1295400" y="6083820"/>
                  </a:lnTo>
                  <a:close/>
                </a:path>
                <a:path w="11963400" h="6828790">
                  <a:moveTo>
                    <a:pt x="1362075" y="6083820"/>
                  </a:moveTo>
                  <a:lnTo>
                    <a:pt x="1333500" y="6083820"/>
                  </a:lnTo>
                  <a:lnTo>
                    <a:pt x="1333500" y="6093345"/>
                  </a:lnTo>
                  <a:lnTo>
                    <a:pt x="1362075" y="6083820"/>
                  </a:lnTo>
                  <a:close/>
                </a:path>
                <a:path w="11963400" h="6828790">
                  <a:moveTo>
                    <a:pt x="1428750" y="6083820"/>
                  </a:moveTo>
                  <a:lnTo>
                    <a:pt x="1400175" y="6083820"/>
                  </a:lnTo>
                  <a:lnTo>
                    <a:pt x="1400175" y="6093345"/>
                  </a:lnTo>
                  <a:lnTo>
                    <a:pt x="1428750" y="6083820"/>
                  </a:lnTo>
                  <a:close/>
                </a:path>
                <a:path w="11963400" h="6828790">
                  <a:moveTo>
                    <a:pt x="1495425" y="6083820"/>
                  </a:moveTo>
                  <a:lnTo>
                    <a:pt x="1466850" y="6083820"/>
                  </a:lnTo>
                  <a:lnTo>
                    <a:pt x="1466850" y="6093345"/>
                  </a:lnTo>
                  <a:lnTo>
                    <a:pt x="1495425" y="6083820"/>
                  </a:lnTo>
                  <a:close/>
                </a:path>
                <a:path w="11963400" h="6828790">
                  <a:moveTo>
                    <a:pt x="1562100" y="6083820"/>
                  </a:moveTo>
                  <a:lnTo>
                    <a:pt x="1533525" y="6083820"/>
                  </a:lnTo>
                  <a:lnTo>
                    <a:pt x="1533525" y="6093345"/>
                  </a:lnTo>
                  <a:lnTo>
                    <a:pt x="1562100" y="6083820"/>
                  </a:lnTo>
                  <a:close/>
                </a:path>
                <a:path w="11963400" h="6828790">
                  <a:moveTo>
                    <a:pt x="1628775" y="6083820"/>
                  </a:moveTo>
                  <a:lnTo>
                    <a:pt x="1600200" y="6083820"/>
                  </a:lnTo>
                  <a:lnTo>
                    <a:pt x="1600200" y="6093345"/>
                  </a:lnTo>
                  <a:lnTo>
                    <a:pt x="1628775" y="6083820"/>
                  </a:lnTo>
                  <a:close/>
                </a:path>
                <a:path w="11963400" h="6828790">
                  <a:moveTo>
                    <a:pt x="1695450" y="6083820"/>
                  </a:moveTo>
                  <a:lnTo>
                    <a:pt x="1666875" y="6083820"/>
                  </a:lnTo>
                  <a:lnTo>
                    <a:pt x="1666875" y="6093345"/>
                  </a:lnTo>
                  <a:lnTo>
                    <a:pt x="1695450" y="6083820"/>
                  </a:lnTo>
                  <a:close/>
                </a:path>
                <a:path w="11963400" h="6828790">
                  <a:moveTo>
                    <a:pt x="1762125" y="6083820"/>
                  </a:moveTo>
                  <a:lnTo>
                    <a:pt x="1733550" y="6083820"/>
                  </a:lnTo>
                  <a:lnTo>
                    <a:pt x="1733550" y="6093345"/>
                  </a:lnTo>
                  <a:lnTo>
                    <a:pt x="1762125" y="6083820"/>
                  </a:lnTo>
                  <a:close/>
                </a:path>
                <a:path w="11963400" h="6828790">
                  <a:moveTo>
                    <a:pt x="1828800" y="6083820"/>
                  </a:moveTo>
                  <a:lnTo>
                    <a:pt x="1800225" y="6083820"/>
                  </a:lnTo>
                  <a:lnTo>
                    <a:pt x="1800225" y="6093345"/>
                  </a:lnTo>
                  <a:lnTo>
                    <a:pt x="1828800" y="6083820"/>
                  </a:lnTo>
                  <a:close/>
                </a:path>
                <a:path w="11963400" h="6828790">
                  <a:moveTo>
                    <a:pt x="1895475" y="6083820"/>
                  </a:moveTo>
                  <a:lnTo>
                    <a:pt x="1866900" y="6083820"/>
                  </a:lnTo>
                  <a:lnTo>
                    <a:pt x="1866900" y="6093345"/>
                  </a:lnTo>
                  <a:lnTo>
                    <a:pt x="1895475" y="6083820"/>
                  </a:lnTo>
                  <a:close/>
                </a:path>
                <a:path w="11963400" h="6828790">
                  <a:moveTo>
                    <a:pt x="1962150" y="6083820"/>
                  </a:moveTo>
                  <a:lnTo>
                    <a:pt x="1933575" y="6083820"/>
                  </a:lnTo>
                  <a:lnTo>
                    <a:pt x="1933575" y="6093345"/>
                  </a:lnTo>
                  <a:lnTo>
                    <a:pt x="1962150" y="6083820"/>
                  </a:lnTo>
                  <a:close/>
                </a:path>
                <a:path w="11963400" h="6828790">
                  <a:moveTo>
                    <a:pt x="2028825" y="6083820"/>
                  </a:moveTo>
                  <a:lnTo>
                    <a:pt x="2000250" y="6083820"/>
                  </a:lnTo>
                  <a:lnTo>
                    <a:pt x="2000250" y="6093345"/>
                  </a:lnTo>
                  <a:lnTo>
                    <a:pt x="2028825" y="6083820"/>
                  </a:lnTo>
                  <a:close/>
                </a:path>
                <a:path w="11963400" h="6828790">
                  <a:moveTo>
                    <a:pt x="2095500" y="6083820"/>
                  </a:moveTo>
                  <a:lnTo>
                    <a:pt x="2066925" y="6083820"/>
                  </a:lnTo>
                  <a:lnTo>
                    <a:pt x="2066925" y="6093345"/>
                  </a:lnTo>
                  <a:lnTo>
                    <a:pt x="2095500" y="6083820"/>
                  </a:lnTo>
                  <a:close/>
                </a:path>
                <a:path w="11963400" h="6828790">
                  <a:moveTo>
                    <a:pt x="2162175" y="6083820"/>
                  </a:moveTo>
                  <a:lnTo>
                    <a:pt x="2133600" y="6083820"/>
                  </a:lnTo>
                  <a:lnTo>
                    <a:pt x="2133600" y="6093345"/>
                  </a:lnTo>
                  <a:lnTo>
                    <a:pt x="2162175" y="6083820"/>
                  </a:lnTo>
                  <a:close/>
                </a:path>
                <a:path w="11963400" h="6828790">
                  <a:moveTo>
                    <a:pt x="2228850" y="6083820"/>
                  </a:moveTo>
                  <a:lnTo>
                    <a:pt x="2200275" y="6083820"/>
                  </a:lnTo>
                  <a:lnTo>
                    <a:pt x="2200275" y="6093345"/>
                  </a:lnTo>
                  <a:lnTo>
                    <a:pt x="2228850" y="6083820"/>
                  </a:lnTo>
                  <a:close/>
                </a:path>
                <a:path w="11963400" h="6828790">
                  <a:moveTo>
                    <a:pt x="2295525" y="6083820"/>
                  </a:moveTo>
                  <a:lnTo>
                    <a:pt x="2266950" y="6083820"/>
                  </a:lnTo>
                  <a:lnTo>
                    <a:pt x="2266950" y="6093345"/>
                  </a:lnTo>
                  <a:lnTo>
                    <a:pt x="2295525" y="6083820"/>
                  </a:lnTo>
                  <a:close/>
                </a:path>
                <a:path w="11963400" h="6828790">
                  <a:moveTo>
                    <a:pt x="2362200" y="6083820"/>
                  </a:moveTo>
                  <a:lnTo>
                    <a:pt x="2333625" y="6083820"/>
                  </a:lnTo>
                  <a:lnTo>
                    <a:pt x="2333625" y="6093345"/>
                  </a:lnTo>
                  <a:lnTo>
                    <a:pt x="2362200" y="6083820"/>
                  </a:lnTo>
                  <a:close/>
                </a:path>
                <a:path w="11963400" h="6828790">
                  <a:moveTo>
                    <a:pt x="2428875" y="6083820"/>
                  </a:moveTo>
                  <a:lnTo>
                    <a:pt x="2400300" y="6083820"/>
                  </a:lnTo>
                  <a:lnTo>
                    <a:pt x="2400300" y="6093345"/>
                  </a:lnTo>
                  <a:lnTo>
                    <a:pt x="2428875" y="6083820"/>
                  </a:lnTo>
                  <a:close/>
                </a:path>
                <a:path w="11963400" h="6828790">
                  <a:moveTo>
                    <a:pt x="2495550" y="6083820"/>
                  </a:moveTo>
                  <a:lnTo>
                    <a:pt x="2466975" y="6083820"/>
                  </a:lnTo>
                  <a:lnTo>
                    <a:pt x="2466975" y="6093345"/>
                  </a:lnTo>
                  <a:lnTo>
                    <a:pt x="2495550" y="6083820"/>
                  </a:lnTo>
                  <a:close/>
                </a:path>
                <a:path w="11963400" h="6828790">
                  <a:moveTo>
                    <a:pt x="2562225" y="6083820"/>
                  </a:moveTo>
                  <a:lnTo>
                    <a:pt x="2533650" y="6083820"/>
                  </a:lnTo>
                  <a:lnTo>
                    <a:pt x="2533650" y="6093345"/>
                  </a:lnTo>
                  <a:lnTo>
                    <a:pt x="2562225" y="6083820"/>
                  </a:lnTo>
                  <a:close/>
                </a:path>
                <a:path w="11963400" h="6828790">
                  <a:moveTo>
                    <a:pt x="2628900" y="6083820"/>
                  </a:moveTo>
                  <a:lnTo>
                    <a:pt x="2600325" y="6083820"/>
                  </a:lnTo>
                  <a:lnTo>
                    <a:pt x="2600325" y="6093345"/>
                  </a:lnTo>
                  <a:lnTo>
                    <a:pt x="2628900" y="6083820"/>
                  </a:lnTo>
                  <a:close/>
                </a:path>
                <a:path w="11963400" h="6828790">
                  <a:moveTo>
                    <a:pt x="2695575" y="6083820"/>
                  </a:moveTo>
                  <a:lnTo>
                    <a:pt x="2667000" y="6083820"/>
                  </a:lnTo>
                  <a:lnTo>
                    <a:pt x="2667000" y="6093345"/>
                  </a:lnTo>
                  <a:lnTo>
                    <a:pt x="2695575" y="6083820"/>
                  </a:lnTo>
                  <a:close/>
                </a:path>
                <a:path w="11963400" h="6828790">
                  <a:moveTo>
                    <a:pt x="2762250" y="6083820"/>
                  </a:moveTo>
                  <a:lnTo>
                    <a:pt x="2733675" y="6083820"/>
                  </a:lnTo>
                  <a:lnTo>
                    <a:pt x="2733675" y="6093345"/>
                  </a:lnTo>
                  <a:lnTo>
                    <a:pt x="2762250" y="6083820"/>
                  </a:lnTo>
                  <a:close/>
                </a:path>
                <a:path w="11963400" h="6828790">
                  <a:moveTo>
                    <a:pt x="2828925" y="6083820"/>
                  </a:moveTo>
                  <a:lnTo>
                    <a:pt x="2800350" y="6083820"/>
                  </a:lnTo>
                  <a:lnTo>
                    <a:pt x="2800350" y="6093345"/>
                  </a:lnTo>
                  <a:lnTo>
                    <a:pt x="2828925" y="6083820"/>
                  </a:lnTo>
                  <a:close/>
                </a:path>
                <a:path w="11963400" h="6828790">
                  <a:moveTo>
                    <a:pt x="2895600" y="6083820"/>
                  </a:moveTo>
                  <a:lnTo>
                    <a:pt x="2867025" y="6083820"/>
                  </a:lnTo>
                  <a:lnTo>
                    <a:pt x="2867025" y="6093345"/>
                  </a:lnTo>
                  <a:lnTo>
                    <a:pt x="2895600" y="6083820"/>
                  </a:lnTo>
                  <a:close/>
                </a:path>
                <a:path w="11963400" h="6828790">
                  <a:moveTo>
                    <a:pt x="2962275" y="6083820"/>
                  </a:moveTo>
                  <a:lnTo>
                    <a:pt x="2933700" y="6083820"/>
                  </a:lnTo>
                  <a:lnTo>
                    <a:pt x="2933700" y="6093345"/>
                  </a:lnTo>
                  <a:lnTo>
                    <a:pt x="2962275" y="6083820"/>
                  </a:lnTo>
                  <a:close/>
                </a:path>
                <a:path w="11963400" h="6828790">
                  <a:moveTo>
                    <a:pt x="3028950" y="6083820"/>
                  </a:moveTo>
                  <a:lnTo>
                    <a:pt x="3000375" y="6083820"/>
                  </a:lnTo>
                  <a:lnTo>
                    <a:pt x="3000375" y="6093345"/>
                  </a:lnTo>
                  <a:lnTo>
                    <a:pt x="3028950" y="6083820"/>
                  </a:lnTo>
                  <a:close/>
                </a:path>
                <a:path w="11963400" h="6828790">
                  <a:moveTo>
                    <a:pt x="3095625" y="6083820"/>
                  </a:moveTo>
                  <a:lnTo>
                    <a:pt x="3067050" y="6083820"/>
                  </a:lnTo>
                  <a:lnTo>
                    <a:pt x="3067050" y="6093345"/>
                  </a:lnTo>
                  <a:lnTo>
                    <a:pt x="3095625" y="6083820"/>
                  </a:lnTo>
                  <a:close/>
                </a:path>
                <a:path w="11963400" h="6828790">
                  <a:moveTo>
                    <a:pt x="3162300" y="6083820"/>
                  </a:moveTo>
                  <a:lnTo>
                    <a:pt x="3133725" y="6083820"/>
                  </a:lnTo>
                  <a:lnTo>
                    <a:pt x="3133725" y="6093345"/>
                  </a:lnTo>
                  <a:lnTo>
                    <a:pt x="3162300" y="6083820"/>
                  </a:lnTo>
                  <a:close/>
                </a:path>
                <a:path w="11963400" h="6828790">
                  <a:moveTo>
                    <a:pt x="3228975" y="6083820"/>
                  </a:moveTo>
                  <a:lnTo>
                    <a:pt x="3200400" y="6083820"/>
                  </a:lnTo>
                  <a:lnTo>
                    <a:pt x="3200400" y="6093345"/>
                  </a:lnTo>
                  <a:lnTo>
                    <a:pt x="3228975" y="6083820"/>
                  </a:lnTo>
                  <a:close/>
                </a:path>
                <a:path w="11963400" h="6828790">
                  <a:moveTo>
                    <a:pt x="3295650" y="6083820"/>
                  </a:moveTo>
                  <a:lnTo>
                    <a:pt x="3267075" y="6083820"/>
                  </a:lnTo>
                  <a:lnTo>
                    <a:pt x="3267075" y="6093345"/>
                  </a:lnTo>
                  <a:lnTo>
                    <a:pt x="3295650" y="6083820"/>
                  </a:lnTo>
                  <a:close/>
                </a:path>
                <a:path w="11963400" h="6828790">
                  <a:moveTo>
                    <a:pt x="3362325" y="6083820"/>
                  </a:moveTo>
                  <a:lnTo>
                    <a:pt x="3333750" y="6083820"/>
                  </a:lnTo>
                  <a:lnTo>
                    <a:pt x="3333750" y="6093345"/>
                  </a:lnTo>
                  <a:lnTo>
                    <a:pt x="3362325" y="6083820"/>
                  </a:lnTo>
                  <a:close/>
                </a:path>
                <a:path w="11963400" h="6828790">
                  <a:moveTo>
                    <a:pt x="3429000" y="6083820"/>
                  </a:moveTo>
                  <a:lnTo>
                    <a:pt x="3400425" y="6083820"/>
                  </a:lnTo>
                  <a:lnTo>
                    <a:pt x="3400425" y="6093345"/>
                  </a:lnTo>
                  <a:lnTo>
                    <a:pt x="3429000" y="6083820"/>
                  </a:lnTo>
                  <a:close/>
                </a:path>
                <a:path w="11963400" h="6828790">
                  <a:moveTo>
                    <a:pt x="3495675" y="6083820"/>
                  </a:moveTo>
                  <a:lnTo>
                    <a:pt x="3467100" y="6083820"/>
                  </a:lnTo>
                  <a:lnTo>
                    <a:pt x="3467100" y="6093345"/>
                  </a:lnTo>
                  <a:lnTo>
                    <a:pt x="3495675" y="6083820"/>
                  </a:lnTo>
                  <a:close/>
                </a:path>
                <a:path w="11963400" h="6828790">
                  <a:moveTo>
                    <a:pt x="3562350" y="6083820"/>
                  </a:moveTo>
                  <a:lnTo>
                    <a:pt x="3533775" y="6083820"/>
                  </a:lnTo>
                  <a:lnTo>
                    <a:pt x="3533775" y="6093345"/>
                  </a:lnTo>
                  <a:lnTo>
                    <a:pt x="3562350" y="6083820"/>
                  </a:lnTo>
                  <a:close/>
                </a:path>
                <a:path w="11963400" h="6828790">
                  <a:moveTo>
                    <a:pt x="3629025" y="6083820"/>
                  </a:moveTo>
                  <a:lnTo>
                    <a:pt x="3600450" y="6083820"/>
                  </a:lnTo>
                  <a:lnTo>
                    <a:pt x="3600450" y="6093345"/>
                  </a:lnTo>
                  <a:lnTo>
                    <a:pt x="3629025" y="6083820"/>
                  </a:lnTo>
                  <a:close/>
                </a:path>
                <a:path w="11963400" h="6828790">
                  <a:moveTo>
                    <a:pt x="3695700" y="6083820"/>
                  </a:moveTo>
                  <a:lnTo>
                    <a:pt x="3667125" y="6083820"/>
                  </a:lnTo>
                  <a:lnTo>
                    <a:pt x="3667125" y="6093345"/>
                  </a:lnTo>
                  <a:lnTo>
                    <a:pt x="3695700" y="6083820"/>
                  </a:lnTo>
                  <a:close/>
                </a:path>
                <a:path w="11963400" h="6828790">
                  <a:moveTo>
                    <a:pt x="3762375" y="6083820"/>
                  </a:moveTo>
                  <a:lnTo>
                    <a:pt x="3733800" y="6083820"/>
                  </a:lnTo>
                  <a:lnTo>
                    <a:pt x="3733800" y="6093345"/>
                  </a:lnTo>
                  <a:lnTo>
                    <a:pt x="3762375" y="6083820"/>
                  </a:lnTo>
                  <a:close/>
                </a:path>
                <a:path w="11963400" h="6828790">
                  <a:moveTo>
                    <a:pt x="3829050" y="6083820"/>
                  </a:moveTo>
                  <a:lnTo>
                    <a:pt x="3800475" y="6083820"/>
                  </a:lnTo>
                  <a:lnTo>
                    <a:pt x="3800475" y="6093345"/>
                  </a:lnTo>
                  <a:lnTo>
                    <a:pt x="3829050" y="6083820"/>
                  </a:lnTo>
                  <a:close/>
                </a:path>
                <a:path w="11963400" h="6828790">
                  <a:moveTo>
                    <a:pt x="3895725" y="6083820"/>
                  </a:moveTo>
                  <a:lnTo>
                    <a:pt x="3867150" y="6083820"/>
                  </a:lnTo>
                  <a:lnTo>
                    <a:pt x="3867150" y="6093345"/>
                  </a:lnTo>
                  <a:lnTo>
                    <a:pt x="3895725" y="6083820"/>
                  </a:lnTo>
                  <a:close/>
                </a:path>
                <a:path w="11963400" h="6828790">
                  <a:moveTo>
                    <a:pt x="3962400" y="6083820"/>
                  </a:moveTo>
                  <a:lnTo>
                    <a:pt x="3933825" y="6083820"/>
                  </a:lnTo>
                  <a:lnTo>
                    <a:pt x="3933825" y="6093345"/>
                  </a:lnTo>
                  <a:lnTo>
                    <a:pt x="3962400" y="6083820"/>
                  </a:lnTo>
                  <a:close/>
                </a:path>
                <a:path w="11963400" h="6828790">
                  <a:moveTo>
                    <a:pt x="4029075" y="6083820"/>
                  </a:moveTo>
                  <a:lnTo>
                    <a:pt x="4000500" y="6083820"/>
                  </a:lnTo>
                  <a:lnTo>
                    <a:pt x="4000500" y="6093345"/>
                  </a:lnTo>
                  <a:lnTo>
                    <a:pt x="4029075" y="6083820"/>
                  </a:lnTo>
                  <a:close/>
                </a:path>
                <a:path w="11963400" h="6828790">
                  <a:moveTo>
                    <a:pt x="4095750" y="6083820"/>
                  </a:moveTo>
                  <a:lnTo>
                    <a:pt x="4067175" y="6083820"/>
                  </a:lnTo>
                  <a:lnTo>
                    <a:pt x="4067175" y="6093345"/>
                  </a:lnTo>
                  <a:lnTo>
                    <a:pt x="4095750" y="6083820"/>
                  </a:lnTo>
                  <a:close/>
                </a:path>
                <a:path w="11963400" h="6828790">
                  <a:moveTo>
                    <a:pt x="4162425" y="6083820"/>
                  </a:moveTo>
                  <a:lnTo>
                    <a:pt x="4133850" y="6083820"/>
                  </a:lnTo>
                  <a:lnTo>
                    <a:pt x="4133850" y="6093345"/>
                  </a:lnTo>
                  <a:lnTo>
                    <a:pt x="4162425" y="6083820"/>
                  </a:lnTo>
                  <a:close/>
                </a:path>
                <a:path w="11963400" h="6828790">
                  <a:moveTo>
                    <a:pt x="4229100" y="6083820"/>
                  </a:moveTo>
                  <a:lnTo>
                    <a:pt x="4200525" y="6083820"/>
                  </a:lnTo>
                  <a:lnTo>
                    <a:pt x="4200525" y="6093345"/>
                  </a:lnTo>
                  <a:lnTo>
                    <a:pt x="4229100" y="6083820"/>
                  </a:lnTo>
                  <a:close/>
                </a:path>
                <a:path w="11963400" h="6828790">
                  <a:moveTo>
                    <a:pt x="4295775" y="6083820"/>
                  </a:moveTo>
                  <a:lnTo>
                    <a:pt x="4267200" y="6083820"/>
                  </a:lnTo>
                  <a:lnTo>
                    <a:pt x="4267200" y="6093345"/>
                  </a:lnTo>
                  <a:lnTo>
                    <a:pt x="4295775" y="6083820"/>
                  </a:lnTo>
                  <a:close/>
                </a:path>
                <a:path w="11963400" h="6828790">
                  <a:moveTo>
                    <a:pt x="11370742" y="6802983"/>
                  </a:moveTo>
                  <a:lnTo>
                    <a:pt x="11368608" y="6800850"/>
                  </a:lnTo>
                  <a:lnTo>
                    <a:pt x="11363350" y="6800850"/>
                  </a:lnTo>
                  <a:lnTo>
                    <a:pt x="11361217" y="6802983"/>
                  </a:lnTo>
                  <a:lnTo>
                    <a:pt x="11361217" y="6828574"/>
                  </a:lnTo>
                  <a:lnTo>
                    <a:pt x="11370742" y="6828574"/>
                  </a:lnTo>
                  <a:lnTo>
                    <a:pt x="11370742" y="6802983"/>
                  </a:lnTo>
                  <a:close/>
                </a:path>
                <a:path w="11963400" h="6828790">
                  <a:moveTo>
                    <a:pt x="11370742" y="6736308"/>
                  </a:moveTo>
                  <a:lnTo>
                    <a:pt x="11368608" y="6734175"/>
                  </a:lnTo>
                  <a:lnTo>
                    <a:pt x="11363350" y="6734175"/>
                  </a:lnTo>
                  <a:lnTo>
                    <a:pt x="11361217" y="6736308"/>
                  </a:lnTo>
                  <a:lnTo>
                    <a:pt x="11361217" y="6770141"/>
                  </a:lnTo>
                  <a:lnTo>
                    <a:pt x="11363350" y="6772275"/>
                  </a:lnTo>
                  <a:lnTo>
                    <a:pt x="11368608" y="6772275"/>
                  </a:lnTo>
                  <a:lnTo>
                    <a:pt x="11370742" y="6770141"/>
                  </a:lnTo>
                  <a:lnTo>
                    <a:pt x="11370742" y="6736308"/>
                  </a:lnTo>
                  <a:close/>
                </a:path>
                <a:path w="11963400" h="6828790">
                  <a:moveTo>
                    <a:pt x="11370742" y="6669633"/>
                  </a:moveTo>
                  <a:lnTo>
                    <a:pt x="11368608" y="6667500"/>
                  </a:lnTo>
                  <a:lnTo>
                    <a:pt x="11363350" y="6667500"/>
                  </a:lnTo>
                  <a:lnTo>
                    <a:pt x="11361217" y="6669633"/>
                  </a:lnTo>
                  <a:lnTo>
                    <a:pt x="11361217" y="6703466"/>
                  </a:lnTo>
                  <a:lnTo>
                    <a:pt x="11363350" y="6705600"/>
                  </a:lnTo>
                  <a:lnTo>
                    <a:pt x="11368608" y="6705600"/>
                  </a:lnTo>
                  <a:lnTo>
                    <a:pt x="11370742" y="6703466"/>
                  </a:lnTo>
                  <a:lnTo>
                    <a:pt x="11370742" y="6669633"/>
                  </a:lnTo>
                  <a:close/>
                </a:path>
                <a:path w="11963400" h="6828790">
                  <a:moveTo>
                    <a:pt x="11370742" y="6602958"/>
                  </a:moveTo>
                  <a:lnTo>
                    <a:pt x="11368608" y="6600825"/>
                  </a:lnTo>
                  <a:lnTo>
                    <a:pt x="11363350" y="6600825"/>
                  </a:lnTo>
                  <a:lnTo>
                    <a:pt x="11361217" y="6602958"/>
                  </a:lnTo>
                  <a:lnTo>
                    <a:pt x="11361217" y="6636791"/>
                  </a:lnTo>
                  <a:lnTo>
                    <a:pt x="11363350" y="6638925"/>
                  </a:lnTo>
                  <a:lnTo>
                    <a:pt x="11368608" y="6638925"/>
                  </a:lnTo>
                  <a:lnTo>
                    <a:pt x="11370742" y="6636791"/>
                  </a:lnTo>
                  <a:lnTo>
                    <a:pt x="11370742" y="6602958"/>
                  </a:lnTo>
                  <a:close/>
                </a:path>
                <a:path w="11963400" h="6828790">
                  <a:moveTo>
                    <a:pt x="11370742" y="6536283"/>
                  </a:moveTo>
                  <a:lnTo>
                    <a:pt x="11368608" y="6534150"/>
                  </a:lnTo>
                  <a:lnTo>
                    <a:pt x="11363350" y="6534150"/>
                  </a:lnTo>
                  <a:lnTo>
                    <a:pt x="11361217" y="6536283"/>
                  </a:lnTo>
                  <a:lnTo>
                    <a:pt x="11361217" y="6570116"/>
                  </a:lnTo>
                  <a:lnTo>
                    <a:pt x="11363350" y="6572250"/>
                  </a:lnTo>
                  <a:lnTo>
                    <a:pt x="11368608" y="6572250"/>
                  </a:lnTo>
                  <a:lnTo>
                    <a:pt x="11370742" y="6570116"/>
                  </a:lnTo>
                  <a:lnTo>
                    <a:pt x="11370742" y="6536283"/>
                  </a:lnTo>
                  <a:close/>
                </a:path>
                <a:path w="11963400" h="6828790">
                  <a:moveTo>
                    <a:pt x="11370742" y="6469608"/>
                  </a:moveTo>
                  <a:lnTo>
                    <a:pt x="11368608" y="6467475"/>
                  </a:lnTo>
                  <a:lnTo>
                    <a:pt x="11363350" y="6467475"/>
                  </a:lnTo>
                  <a:lnTo>
                    <a:pt x="11361217" y="6469608"/>
                  </a:lnTo>
                  <a:lnTo>
                    <a:pt x="11361217" y="6503441"/>
                  </a:lnTo>
                  <a:lnTo>
                    <a:pt x="11363350" y="6505575"/>
                  </a:lnTo>
                  <a:lnTo>
                    <a:pt x="11368608" y="6505575"/>
                  </a:lnTo>
                  <a:lnTo>
                    <a:pt x="11370742" y="6503441"/>
                  </a:lnTo>
                  <a:lnTo>
                    <a:pt x="11370742" y="6469608"/>
                  </a:lnTo>
                  <a:close/>
                </a:path>
                <a:path w="11963400" h="6828790">
                  <a:moveTo>
                    <a:pt x="11370742" y="6402933"/>
                  </a:moveTo>
                  <a:lnTo>
                    <a:pt x="11368608" y="6400800"/>
                  </a:lnTo>
                  <a:lnTo>
                    <a:pt x="11363350" y="6400800"/>
                  </a:lnTo>
                  <a:lnTo>
                    <a:pt x="11361217" y="6402933"/>
                  </a:lnTo>
                  <a:lnTo>
                    <a:pt x="11361217" y="6436766"/>
                  </a:lnTo>
                  <a:lnTo>
                    <a:pt x="11363350" y="6438900"/>
                  </a:lnTo>
                  <a:lnTo>
                    <a:pt x="11368608" y="6438900"/>
                  </a:lnTo>
                  <a:lnTo>
                    <a:pt x="11370742" y="6436766"/>
                  </a:lnTo>
                  <a:lnTo>
                    <a:pt x="11370742" y="6402933"/>
                  </a:lnTo>
                  <a:close/>
                </a:path>
                <a:path w="11963400" h="6828790">
                  <a:moveTo>
                    <a:pt x="11370742" y="6336258"/>
                  </a:moveTo>
                  <a:lnTo>
                    <a:pt x="11368608" y="6334125"/>
                  </a:lnTo>
                  <a:lnTo>
                    <a:pt x="11363350" y="6334125"/>
                  </a:lnTo>
                  <a:lnTo>
                    <a:pt x="11361217" y="6336258"/>
                  </a:lnTo>
                  <a:lnTo>
                    <a:pt x="11361217" y="6370091"/>
                  </a:lnTo>
                  <a:lnTo>
                    <a:pt x="11363350" y="6372225"/>
                  </a:lnTo>
                  <a:lnTo>
                    <a:pt x="11368608" y="6372225"/>
                  </a:lnTo>
                  <a:lnTo>
                    <a:pt x="11370742" y="6370091"/>
                  </a:lnTo>
                  <a:lnTo>
                    <a:pt x="11370742" y="6336258"/>
                  </a:lnTo>
                  <a:close/>
                </a:path>
                <a:path w="11963400" h="6828790">
                  <a:moveTo>
                    <a:pt x="11370742" y="6269583"/>
                  </a:moveTo>
                  <a:lnTo>
                    <a:pt x="11368608" y="6267450"/>
                  </a:lnTo>
                  <a:lnTo>
                    <a:pt x="11363350" y="6267450"/>
                  </a:lnTo>
                  <a:lnTo>
                    <a:pt x="11361217" y="6269583"/>
                  </a:lnTo>
                  <a:lnTo>
                    <a:pt x="11361217" y="6303416"/>
                  </a:lnTo>
                  <a:lnTo>
                    <a:pt x="11363350" y="6305550"/>
                  </a:lnTo>
                  <a:lnTo>
                    <a:pt x="11368608" y="6305550"/>
                  </a:lnTo>
                  <a:lnTo>
                    <a:pt x="11370742" y="6303416"/>
                  </a:lnTo>
                  <a:lnTo>
                    <a:pt x="11370742" y="6269583"/>
                  </a:lnTo>
                  <a:close/>
                </a:path>
                <a:path w="11963400" h="6828790">
                  <a:moveTo>
                    <a:pt x="11370742" y="6202908"/>
                  </a:moveTo>
                  <a:lnTo>
                    <a:pt x="11368608" y="6200775"/>
                  </a:lnTo>
                  <a:lnTo>
                    <a:pt x="11363350" y="6200775"/>
                  </a:lnTo>
                  <a:lnTo>
                    <a:pt x="11361217" y="6202908"/>
                  </a:lnTo>
                  <a:lnTo>
                    <a:pt x="11361217" y="6236741"/>
                  </a:lnTo>
                  <a:lnTo>
                    <a:pt x="11363350" y="6238875"/>
                  </a:lnTo>
                  <a:lnTo>
                    <a:pt x="11368608" y="6238875"/>
                  </a:lnTo>
                  <a:lnTo>
                    <a:pt x="11370742" y="6236741"/>
                  </a:lnTo>
                  <a:lnTo>
                    <a:pt x="11370742" y="6202908"/>
                  </a:lnTo>
                  <a:close/>
                </a:path>
                <a:path w="11963400" h="6828790">
                  <a:moveTo>
                    <a:pt x="11370742" y="6136233"/>
                  </a:moveTo>
                  <a:lnTo>
                    <a:pt x="11368608" y="6134100"/>
                  </a:lnTo>
                  <a:lnTo>
                    <a:pt x="11363350" y="6134100"/>
                  </a:lnTo>
                  <a:lnTo>
                    <a:pt x="11361217" y="6136233"/>
                  </a:lnTo>
                  <a:lnTo>
                    <a:pt x="11361217" y="6170066"/>
                  </a:lnTo>
                  <a:lnTo>
                    <a:pt x="11363350" y="6172200"/>
                  </a:lnTo>
                  <a:lnTo>
                    <a:pt x="11368608" y="6172200"/>
                  </a:lnTo>
                  <a:lnTo>
                    <a:pt x="11370742" y="6170066"/>
                  </a:lnTo>
                  <a:lnTo>
                    <a:pt x="11370742" y="6136233"/>
                  </a:lnTo>
                  <a:close/>
                </a:path>
                <a:path w="11963400" h="6828790">
                  <a:moveTo>
                    <a:pt x="11370742" y="6069558"/>
                  </a:moveTo>
                  <a:lnTo>
                    <a:pt x="11368608" y="6067425"/>
                  </a:lnTo>
                  <a:lnTo>
                    <a:pt x="11363350" y="6067425"/>
                  </a:lnTo>
                  <a:lnTo>
                    <a:pt x="11361217" y="6069558"/>
                  </a:lnTo>
                  <a:lnTo>
                    <a:pt x="11361217" y="6103391"/>
                  </a:lnTo>
                  <a:lnTo>
                    <a:pt x="11363350" y="6105525"/>
                  </a:lnTo>
                  <a:lnTo>
                    <a:pt x="11368608" y="6105525"/>
                  </a:lnTo>
                  <a:lnTo>
                    <a:pt x="11370742" y="6103391"/>
                  </a:lnTo>
                  <a:lnTo>
                    <a:pt x="11370742" y="6069558"/>
                  </a:lnTo>
                  <a:close/>
                </a:path>
                <a:path w="11963400" h="6828790">
                  <a:moveTo>
                    <a:pt x="11370742" y="6002883"/>
                  </a:moveTo>
                  <a:lnTo>
                    <a:pt x="11368608" y="6000750"/>
                  </a:lnTo>
                  <a:lnTo>
                    <a:pt x="11363350" y="6000750"/>
                  </a:lnTo>
                  <a:lnTo>
                    <a:pt x="11361217" y="6002883"/>
                  </a:lnTo>
                  <a:lnTo>
                    <a:pt x="11361217" y="6036716"/>
                  </a:lnTo>
                  <a:lnTo>
                    <a:pt x="11363350" y="6038850"/>
                  </a:lnTo>
                  <a:lnTo>
                    <a:pt x="11368608" y="6038850"/>
                  </a:lnTo>
                  <a:lnTo>
                    <a:pt x="11370742" y="6036716"/>
                  </a:lnTo>
                  <a:lnTo>
                    <a:pt x="11370742" y="6002883"/>
                  </a:lnTo>
                  <a:close/>
                </a:path>
                <a:path w="11963400" h="6828790">
                  <a:moveTo>
                    <a:pt x="11370742" y="5936208"/>
                  </a:moveTo>
                  <a:lnTo>
                    <a:pt x="11368608" y="5934075"/>
                  </a:lnTo>
                  <a:lnTo>
                    <a:pt x="11363350" y="5934075"/>
                  </a:lnTo>
                  <a:lnTo>
                    <a:pt x="11361217" y="5936208"/>
                  </a:lnTo>
                  <a:lnTo>
                    <a:pt x="11361217" y="5970041"/>
                  </a:lnTo>
                  <a:lnTo>
                    <a:pt x="11363350" y="5972175"/>
                  </a:lnTo>
                  <a:lnTo>
                    <a:pt x="11368608" y="5972175"/>
                  </a:lnTo>
                  <a:lnTo>
                    <a:pt x="11370742" y="5970041"/>
                  </a:lnTo>
                  <a:lnTo>
                    <a:pt x="11370742" y="5936208"/>
                  </a:lnTo>
                  <a:close/>
                </a:path>
                <a:path w="11963400" h="6828790">
                  <a:moveTo>
                    <a:pt x="11370742" y="5869533"/>
                  </a:moveTo>
                  <a:lnTo>
                    <a:pt x="11368608" y="5867400"/>
                  </a:lnTo>
                  <a:lnTo>
                    <a:pt x="11363350" y="5867400"/>
                  </a:lnTo>
                  <a:lnTo>
                    <a:pt x="11361217" y="5869533"/>
                  </a:lnTo>
                  <a:lnTo>
                    <a:pt x="11361217" y="5903366"/>
                  </a:lnTo>
                  <a:lnTo>
                    <a:pt x="11363350" y="5905500"/>
                  </a:lnTo>
                  <a:lnTo>
                    <a:pt x="11368608" y="5905500"/>
                  </a:lnTo>
                  <a:lnTo>
                    <a:pt x="11370742" y="5903366"/>
                  </a:lnTo>
                  <a:lnTo>
                    <a:pt x="11370742" y="5869533"/>
                  </a:lnTo>
                  <a:close/>
                </a:path>
                <a:path w="11963400" h="6828790">
                  <a:moveTo>
                    <a:pt x="11370742" y="5802858"/>
                  </a:moveTo>
                  <a:lnTo>
                    <a:pt x="11368608" y="5800725"/>
                  </a:lnTo>
                  <a:lnTo>
                    <a:pt x="11363350" y="5800725"/>
                  </a:lnTo>
                  <a:lnTo>
                    <a:pt x="11361217" y="5802858"/>
                  </a:lnTo>
                  <a:lnTo>
                    <a:pt x="11361217" y="5836691"/>
                  </a:lnTo>
                  <a:lnTo>
                    <a:pt x="11363350" y="5838825"/>
                  </a:lnTo>
                  <a:lnTo>
                    <a:pt x="11368608" y="5838825"/>
                  </a:lnTo>
                  <a:lnTo>
                    <a:pt x="11370742" y="5836691"/>
                  </a:lnTo>
                  <a:lnTo>
                    <a:pt x="11370742" y="5802858"/>
                  </a:lnTo>
                  <a:close/>
                </a:path>
                <a:path w="11963400" h="6828790">
                  <a:moveTo>
                    <a:pt x="11370742" y="5736183"/>
                  </a:moveTo>
                  <a:lnTo>
                    <a:pt x="11368608" y="5734050"/>
                  </a:lnTo>
                  <a:lnTo>
                    <a:pt x="11363350" y="5734050"/>
                  </a:lnTo>
                  <a:lnTo>
                    <a:pt x="11361217" y="5736183"/>
                  </a:lnTo>
                  <a:lnTo>
                    <a:pt x="11361217" y="5770016"/>
                  </a:lnTo>
                  <a:lnTo>
                    <a:pt x="11363350" y="5772150"/>
                  </a:lnTo>
                  <a:lnTo>
                    <a:pt x="11368608" y="5772150"/>
                  </a:lnTo>
                  <a:lnTo>
                    <a:pt x="11370742" y="5770016"/>
                  </a:lnTo>
                  <a:lnTo>
                    <a:pt x="11370742" y="5736183"/>
                  </a:lnTo>
                  <a:close/>
                </a:path>
                <a:path w="11963400" h="6828790">
                  <a:moveTo>
                    <a:pt x="11370742" y="5669508"/>
                  </a:moveTo>
                  <a:lnTo>
                    <a:pt x="11368608" y="5667375"/>
                  </a:lnTo>
                  <a:lnTo>
                    <a:pt x="11363350" y="5667375"/>
                  </a:lnTo>
                  <a:lnTo>
                    <a:pt x="11361217" y="5669508"/>
                  </a:lnTo>
                  <a:lnTo>
                    <a:pt x="11361217" y="5703341"/>
                  </a:lnTo>
                  <a:lnTo>
                    <a:pt x="11363350" y="5705475"/>
                  </a:lnTo>
                  <a:lnTo>
                    <a:pt x="11368608" y="5705475"/>
                  </a:lnTo>
                  <a:lnTo>
                    <a:pt x="11370742" y="5703341"/>
                  </a:lnTo>
                  <a:lnTo>
                    <a:pt x="11370742" y="5669508"/>
                  </a:lnTo>
                  <a:close/>
                </a:path>
                <a:path w="11963400" h="6828790">
                  <a:moveTo>
                    <a:pt x="11370742" y="5602833"/>
                  </a:moveTo>
                  <a:lnTo>
                    <a:pt x="11368608" y="5600700"/>
                  </a:lnTo>
                  <a:lnTo>
                    <a:pt x="11363350" y="5600700"/>
                  </a:lnTo>
                  <a:lnTo>
                    <a:pt x="11361217" y="5602833"/>
                  </a:lnTo>
                  <a:lnTo>
                    <a:pt x="11361217" y="5636666"/>
                  </a:lnTo>
                  <a:lnTo>
                    <a:pt x="11363350" y="5638800"/>
                  </a:lnTo>
                  <a:lnTo>
                    <a:pt x="11368608" y="5638800"/>
                  </a:lnTo>
                  <a:lnTo>
                    <a:pt x="11370742" y="5636666"/>
                  </a:lnTo>
                  <a:lnTo>
                    <a:pt x="11370742" y="5602833"/>
                  </a:lnTo>
                  <a:close/>
                </a:path>
                <a:path w="11963400" h="6828790">
                  <a:moveTo>
                    <a:pt x="11370742" y="5536158"/>
                  </a:moveTo>
                  <a:lnTo>
                    <a:pt x="11368608" y="5534025"/>
                  </a:lnTo>
                  <a:lnTo>
                    <a:pt x="11363350" y="5534025"/>
                  </a:lnTo>
                  <a:lnTo>
                    <a:pt x="11361217" y="5536158"/>
                  </a:lnTo>
                  <a:lnTo>
                    <a:pt x="11361217" y="5569991"/>
                  </a:lnTo>
                  <a:lnTo>
                    <a:pt x="11363350" y="5572125"/>
                  </a:lnTo>
                  <a:lnTo>
                    <a:pt x="11368608" y="5572125"/>
                  </a:lnTo>
                  <a:lnTo>
                    <a:pt x="11370742" y="5569991"/>
                  </a:lnTo>
                  <a:lnTo>
                    <a:pt x="11370742" y="5536158"/>
                  </a:lnTo>
                  <a:close/>
                </a:path>
                <a:path w="11963400" h="6828790">
                  <a:moveTo>
                    <a:pt x="11370742" y="5469483"/>
                  </a:moveTo>
                  <a:lnTo>
                    <a:pt x="11368608" y="5467350"/>
                  </a:lnTo>
                  <a:lnTo>
                    <a:pt x="11363350" y="5467350"/>
                  </a:lnTo>
                  <a:lnTo>
                    <a:pt x="11361217" y="5469483"/>
                  </a:lnTo>
                  <a:lnTo>
                    <a:pt x="11361217" y="5503316"/>
                  </a:lnTo>
                  <a:lnTo>
                    <a:pt x="11363350" y="5505450"/>
                  </a:lnTo>
                  <a:lnTo>
                    <a:pt x="11368608" y="5505450"/>
                  </a:lnTo>
                  <a:lnTo>
                    <a:pt x="11370742" y="5503316"/>
                  </a:lnTo>
                  <a:lnTo>
                    <a:pt x="11370742" y="5469483"/>
                  </a:lnTo>
                  <a:close/>
                </a:path>
                <a:path w="11963400" h="6828790">
                  <a:moveTo>
                    <a:pt x="11370742" y="5402808"/>
                  </a:moveTo>
                  <a:lnTo>
                    <a:pt x="11368608" y="5400675"/>
                  </a:lnTo>
                  <a:lnTo>
                    <a:pt x="11363350" y="5400675"/>
                  </a:lnTo>
                  <a:lnTo>
                    <a:pt x="11361217" y="5402808"/>
                  </a:lnTo>
                  <a:lnTo>
                    <a:pt x="11361217" y="5436641"/>
                  </a:lnTo>
                  <a:lnTo>
                    <a:pt x="11363350" y="5438775"/>
                  </a:lnTo>
                  <a:lnTo>
                    <a:pt x="11368608" y="5438775"/>
                  </a:lnTo>
                  <a:lnTo>
                    <a:pt x="11370742" y="5436641"/>
                  </a:lnTo>
                  <a:lnTo>
                    <a:pt x="11370742" y="5402808"/>
                  </a:lnTo>
                  <a:close/>
                </a:path>
                <a:path w="11963400" h="6828790">
                  <a:moveTo>
                    <a:pt x="11370742" y="5336133"/>
                  </a:moveTo>
                  <a:lnTo>
                    <a:pt x="11368608" y="5334000"/>
                  </a:lnTo>
                  <a:lnTo>
                    <a:pt x="11363350" y="5334000"/>
                  </a:lnTo>
                  <a:lnTo>
                    <a:pt x="11361217" y="5336133"/>
                  </a:lnTo>
                  <a:lnTo>
                    <a:pt x="11361217" y="5369966"/>
                  </a:lnTo>
                  <a:lnTo>
                    <a:pt x="11363350" y="5372100"/>
                  </a:lnTo>
                  <a:lnTo>
                    <a:pt x="11368608" y="5372100"/>
                  </a:lnTo>
                  <a:lnTo>
                    <a:pt x="11370742" y="5369966"/>
                  </a:lnTo>
                  <a:lnTo>
                    <a:pt x="11370742" y="5336133"/>
                  </a:lnTo>
                  <a:close/>
                </a:path>
                <a:path w="11963400" h="6828790">
                  <a:moveTo>
                    <a:pt x="11370742" y="5269458"/>
                  </a:moveTo>
                  <a:lnTo>
                    <a:pt x="11368608" y="5267325"/>
                  </a:lnTo>
                  <a:lnTo>
                    <a:pt x="11363350" y="5267325"/>
                  </a:lnTo>
                  <a:lnTo>
                    <a:pt x="11361217" y="5269458"/>
                  </a:lnTo>
                  <a:lnTo>
                    <a:pt x="11361217" y="5303291"/>
                  </a:lnTo>
                  <a:lnTo>
                    <a:pt x="11363350" y="5305425"/>
                  </a:lnTo>
                  <a:lnTo>
                    <a:pt x="11368608" y="5305425"/>
                  </a:lnTo>
                  <a:lnTo>
                    <a:pt x="11370742" y="5303291"/>
                  </a:lnTo>
                  <a:lnTo>
                    <a:pt x="11370742" y="5269458"/>
                  </a:lnTo>
                  <a:close/>
                </a:path>
                <a:path w="11963400" h="6828790">
                  <a:moveTo>
                    <a:pt x="11370742" y="5202783"/>
                  </a:moveTo>
                  <a:lnTo>
                    <a:pt x="11368608" y="5200650"/>
                  </a:lnTo>
                  <a:lnTo>
                    <a:pt x="11363350" y="5200650"/>
                  </a:lnTo>
                  <a:lnTo>
                    <a:pt x="11361217" y="5202783"/>
                  </a:lnTo>
                  <a:lnTo>
                    <a:pt x="11361217" y="5236616"/>
                  </a:lnTo>
                  <a:lnTo>
                    <a:pt x="11363350" y="5238750"/>
                  </a:lnTo>
                  <a:lnTo>
                    <a:pt x="11368608" y="5238750"/>
                  </a:lnTo>
                  <a:lnTo>
                    <a:pt x="11370742" y="5236616"/>
                  </a:lnTo>
                  <a:lnTo>
                    <a:pt x="11370742" y="5202783"/>
                  </a:lnTo>
                  <a:close/>
                </a:path>
                <a:path w="11963400" h="6828790">
                  <a:moveTo>
                    <a:pt x="11370742" y="5136108"/>
                  </a:moveTo>
                  <a:lnTo>
                    <a:pt x="11368608" y="5133975"/>
                  </a:lnTo>
                  <a:lnTo>
                    <a:pt x="11363350" y="5133975"/>
                  </a:lnTo>
                  <a:lnTo>
                    <a:pt x="11361217" y="5136108"/>
                  </a:lnTo>
                  <a:lnTo>
                    <a:pt x="11361217" y="5169941"/>
                  </a:lnTo>
                  <a:lnTo>
                    <a:pt x="11363350" y="5172075"/>
                  </a:lnTo>
                  <a:lnTo>
                    <a:pt x="11368608" y="5172075"/>
                  </a:lnTo>
                  <a:lnTo>
                    <a:pt x="11370742" y="5169941"/>
                  </a:lnTo>
                  <a:lnTo>
                    <a:pt x="11370742" y="5136108"/>
                  </a:lnTo>
                  <a:close/>
                </a:path>
                <a:path w="11963400" h="6828790">
                  <a:moveTo>
                    <a:pt x="11370742" y="5069433"/>
                  </a:moveTo>
                  <a:lnTo>
                    <a:pt x="11368608" y="5067300"/>
                  </a:lnTo>
                  <a:lnTo>
                    <a:pt x="11363350" y="5067300"/>
                  </a:lnTo>
                  <a:lnTo>
                    <a:pt x="11361217" y="5069433"/>
                  </a:lnTo>
                  <a:lnTo>
                    <a:pt x="11361217" y="5103266"/>
                  </a:lnTo>
                  <a:lnTo>
                    <a:pt x="11363350" y="5105400"/>
                  </a:lnTo>
                  <a:lnTo>
                    <a:pt x="11368608" y="5105400"/>
                  </a:lnTo>
                  <a:lnTo>
                    <a:pt x="11370742" y="5103266"/>
                  </a:lnTo>
                  <a:lnTo>
                    <a:pt x="11370742" y="5069433"/>
                  </a:lnTo>
                  <a:close/>
                </a:path>
                <a:path w="11963400" h="6828790">
                  <a:moveTo>
                    <a:pt x="11370742" y="5002758"/>
                  </a:moveTo>
                  <a:lnTo>
                    <a:pt x="11368608" y="5000625"/>
                  </a:lnTo>
                  <a:lnTo>
                    <a:pt x="11363350" y="5000625"/>
                  </a:lnTo>
                  <a:lnTo>
                    <a:pt x="11361217" y="5002758"/>
                  </a:lnTo>
                  <a:lnTo>
                    <a:pt x="11361217" y="5036591"/>
                  </a:lnTo>
                  <a:lnTo>
                    <a:pt x="11363350" y="5038725"/>
                  </a:lnTo>
                  <a:lnTo>
                    <a:pt x="11368608" y="5038725"/>
                  </a:lnTo>
                  <a:lnTo>
                    <a:pt x="11370742" y="5036591"/>
                  </a:lnTo>
                  <a:lnTo>
                    <a:pt x="11370742" y="5002758"/>
                  </a:lnTo>
                  <a:close/>
                </a:path>
                <a:path w="11963400" h="6828790">
                  <a:moveTo>
                    <a:pt x="11370742" y="4936083"/>
                  </a:moveTo>
                  <a:lnTo>
                    <a:pt x="11368608" y="4933950"/>
                  </a:lnTo>
                  <a:lnTo>
                    <a:pt x="11363350" y="4933950"/>
                  </a:lnTo>
                  <a:lnTo>
                    <a:pt x="11361217" y="4936083"/>
                  </a:lnTo>
                  <a:lnTo>
                    <a:pt x="11361217" y="4969916"/>
                  </a:lnTo>
                  <a:lnTo>
                    <a:pt x="11363350" y="4972050"/>
                  </a:lnTo>
                  <a:lnTo>
                    <a:pt x="11368608" y="4972050"/>
                  </a:lnTo>
                  <a:lnTo>
                    <a:pt x="11370742" y="4969916"/>
                  </a:lnTo>
                  <a:lnTo>
                    <a:pt x="11370742" y="4936083"/>
                  </a:lnTo>
                  <a:close/>
                </a:path>
                <a:path w="11963400" h="6828790">
                  <a:moveTo>
                    <a:pt x="11370742" y="4869408"/>
                  </a:moveTo>
                  <a:lnTo>
                    <a:pt x="11368608" y="4867275"/>
                  </a:lnTo>
                  <a:lnTo>
                    <a:pt x="11363350" y="4867275"/>
                  </a:lnTo>
                  <a:lnTo>
                    <a:pt x="11361217" y="4869408"/>
                  </a:lnTo>
                  <a:lnTo>
                    <a:pt x="11361217" y="4903241"/>
                  </a:lnTo>
                  <a:lnTo>
                    <a:pt x="11363350" y="4905375"/>
                  </a:lnTo>
                  <a:lnTo>
                    <a:pt x="11368608" y="4905375"/>
                  </a:lnTo>
                  <a:lnTo>
                    <a:pt x="11370742" y="4903241"/>
                  </a:lnTo>
                  <a:lnTo>
                    <a:pt x="11370742" y="4869408"/>
                  </a:lnTo>
                  <a:close/>
                </a:path>
                <a:path w="11963400" h="6828790">
                  <a:moveTo>
                    <a:pt x="11370742" y="4802733"/>
                  </a:moveTo>
                  <a:lnTo>
                    <a:pt x="11368608" y="4800600"/>
                  </a:lnTo>
                  <a:lnTo>
                    <a:pt x="11363350" y="4800600"/>
                  </a:lnTo>
                  <a:lnTo>
                    <a:pt x="11361217" y="4802733"/>
                  </a:lnTo>
                  <a:lnTo>
                    <a:pt x="11361217" y="4836566"/>
                  </a:lnTo>
                  <a:lnTo>
                    <a:pt x="11363350" y="4838700"/>
                  </a:lnTo>
                  <a:lnTo>
                    <a:pt x="11368608" y="4838700"/>
                  </a:lnTo>
                  <a:lnTo>
                    <a:pt x="11370742" y="4836566"/>
                  </a:lnTo>
                  <a:lnTo>
                    <a:pt x="11370742" y="4802733"/>
                  </a:lnTo>
                  <a:close/>
                </a:path>
                <a:path w="11963400" h="6828790">
                  <a:moveTo>
                    <a:pt x="11370742" y="4736058"/>
                  </a:moveTo>
                  <a:lnTo>
                    <a:pt x="11368608" y="4733925"/>
                  </a:lnTo>
                  <a:lnTo>
                    <a:pt x="11363350" y="4733925"/>
                  </a:lnTo>
                  <a:lnTo>
                    <a:pt x="11361217" y="4736058"/>
                  </a:lnTo>
                  <a:lnTo>
                    <a:pt x="11361217" y="4769891"/>
                  </a:lnTo>
                  <a:lnTo>
                    <a:pt x="11363350" y="4772025"/>
                  </a:lnTo>
                  <a:lnTo>
                    <a:pt x="11368608" y="4772025"/>
                  </a:lnTo>
                  <a:lnTo>
                    <a:pt x="11370742" y="4769891"/>
                  </a:lnTo>
                  <a:lnTo>
                    <a:pt x="11370742" y="4736058"/>
                  </a:lnTo>
                  <a:close/>
                </a:path>
                <a:path w="11963400" h="6828790">
                  <a:moveTo>
                    <a:pt x="11370742" y="4669383"/>
                  </a:moveTo>
                  <a:lnTo>
                    <a:pt x="11368608" y="4667250"/>
                  </a:lnTo>
                  <a:lnTo>
                    <a:pt x="11363350" y="4667250"/>
                  </a:lnTo>
                  <a:lnTo>
                    <a:pt x="11361217" y="4669383"/>
                  </a:lnTo>
                  <a:lnTo>
                    <a:pt x="11361217" y="4703216"/>
                  </a:lnTo>
                  <a:lnTo>
                    <a:pt x="11363350" y="4705350"/>
                  </a:lnTo>
                  <a:lnTo>
                    <a:pt x="11368608" y="4705350"/>
                  </a:lnTo>
                  <a:lnTo>
                    <a:pt x="11370742" y="4703216"/>
                  </a:lnTo>
                  <a:lnTo>
                    <a:pt x="11370742" y="4669383"/>
                  </a:lnTo>
                  <a:close/>
                </a:path>
                <a:path w="11963400" h="6828790">
                  <a:moveTo>
                    <a:pt x="11370742" y="4602708"/>
                  </a:moveTo>
                  <a:lnTo>
                    <a:pt x="11368608" y="4600575"/>
                  </a:lnTo>
                  <a:lnTo>
                    <a:pt x="11363350" y="4600575"/>
                  </a:lnTo>
                  <a:lnTo>
                    <a:pt x="11361217" y="4602708"/>
                  </a:lnTo>
                  <a:lnTo>
                    <a:pt x="11361217" y="4636541"/>
                  </a:lnTo>
                  <a:lnTo>
                    <a:pt x="11363350" y="4638675"/>
                  </a:lnTo>
                  <a:lnTo>
                    <a:pt x="11368608" y="4638675"/>
                  </a:lnTo>
                  <a:lnTo>
                    <a:pt x="11370742" y="4636541"/>
                  </a:lnTo>
                  <a:lnTo>
                    <a:pt x="11370742" y="4602708"/>
                  </a:lnTo>
                  <a:close/>
                </a:path>
                <a:path w="11963400" h="6828790">
                  <a:moveTo>
                    <a:pt x="11370742" y="4536033"/>
                  </a:moveTo>
                  <a:lnTo>
                    <a:pt x="11368608" y="4533900"/>
                  </a:lnTo>
                  <a:lnTo>
                    <a:pt x="11363350" y="4533900"/>
                  </a:lnTo>
                  <a:lnTo>
                    <a:pt x="11361217" y="4536033"/>
                  </a:lnTo>
                  <a:lnTo>
                    <a:pt x="11361217" y="4569866"/>
                  </a:lnTo>
                  <a:lnTo>
                    <a:pt x="11363350" y="4572000"/>
                  </a:lnTo>
                  <a:lnTo>
                    <a:pt x="11368608" y="4572000"/>
                  </a:lnTo>
                  <a:lnTo>
                    <a:pt x="11370742" y="4569866"/>
                  </a:lnTo>
                  <a:lnTo>
                    <a:pt x="11370742" y="4536033"/>
                  </a:lnTo>
                  <a:close/>
                </a:path>
                <a:path w="11963400" h="6828790">
                  <a:moveTo>
                    <a:pt x="11370742" y="4469358"/>
                  </a:moveTo>
                  <a:lnTo>
                    <a:pt x="11368608" y="4467225"/>
                  </a:lnTo>
                  <a:lnTo>
                    <a:pt x="11363350" y="4467225"/>
                  </a:lnTo>
                  <a:lnTo>
                    <a:pt x="11361217" y="4469358"/>
                  </a:lnTo>
                  <a:lnTo>
                    <a:pt x="11361217" y="4503191"/>
                  </a:lnTo>
                  <a:lnTo>
                    <a:pt x="11363350" y="4505325"/>
                  </a:lnTo>
                  <a:lnTo>
                    <a:pt x="11368608" y="4505325"/>
                  </a:lnTo>
                  <a:lnTo>
                    <a:pt x="11370742" y="4503191"/>
                  </a:lnTo>
                  <a:lnTo>
                    <a:pt x="11370742" y="4469358"/>
                  </a:lnTo>
                  <a:close/>
                </a:path>
                <a:path w="11963400" h="6828790">
                  <a:moveTo>
                    <a:pt x="11370742" y="4402683"/>
                  </a:moveTo>
                  <a:lnTo>
                    <a:pt x="11368608" y="4400550"/>
                  </a:lnTo>
                  <a:lnTo>
                    <a:pt x="11363350" y="4400550"/>
                  </a:lnTo>
                  <a:lnTo>
                    <a:pt x="11361217" y="4402683"/>
                  </a:lnTo>
                  <a:lnTo>
                    <a:pt x="11361217" y="4436516"/>
                  </a:lnTo>
                  <a:lnTo>
                    <a:pt x="11363350" y="4438650"/>
                  </a:lnTo>
                  <a:lnTo>
                    <a:pt x="11368608" y="4438650"/>
                  </a:lnTo>
                  <a:lnTo>
                    <a:pt x="11370742" y="4436516"/>
                  </a:lnTo>
                  <a:lnTo>
                    <a:pt x="11370742" y="4402683"/>
                  </a:lnTo>
                  <a:close/>
                </a:path>
                <a:path w="11963400" h="6828790">
                  <a:moveTo>
                    <a:pt x="11370742" y="4336008"/>
                  </a:moveTo>
                  <a:lnTo>
                    <a:pt x="11368608" y="4333875"/>
                  </a:lnTo>
                  <a:lnTo>
                    <a:pt x="11363350" y="4333875"/>
                  </a:lnTo>
                  <a:lnTo>
                    <a:pt x="11361217" y="4336008"/>
                  </a:lnTo>
                  <a:lnTo>
                    <a:pt x="11361217" y="4369841"/>
                  </a:lnTo>
                  <a:lnTo>
                    <a:pt x="11363350" y="4371975"/>
                  </a:lnTo>
                  <a:lnTo>
                    <a:pt x="11368608" y="4371975"/>
                  </a:lnTo>
                  <a:lnTo>
                    <a:pt x="11370742" y="4369841"/>
                  </a:lnTo>
                  <a:lnTo>
                    <a:pt x="11370742" y="4336008"/>
                  </a:lnTo>
                  <a:close/>
                </a:path>
                <a:path w="11963400" h="6828790">
                  <a:moveTo>
                    <a:pt x="11370742" y="4269333"/>
                  </a:moveTo>
                  <a:lnTo>
                    <a:pt x="11368608" y="4267200"/>
                  </a:lnTo>
                  <a:lnTo>
                    <a:pt x="11363350" y="4267200"/>
                  </a:lnTo>
                  <a:lnTo>
                    <a:pt x="11361217" y="4269333"/>
                  </a:lnTo>
                  <a:lnTo>
                    <a:pt x="11361217" y="4303166"/>
                  </a:lnTo>
                  <a:lnTo>
                    <a:pt x="11363350" y="4305300"/>
                  </a:lnTo>
                  <a:lnTo>
                    <a:pt x="11368608" y="4305300"/>
                  </a:lnTo>
                  <a:lnTo>
                    <a:pt x="11370742" y="4303166"/>
                  </a:lnTo>
                  <a:lnTo>
                    <a:pt x="11370742" y="4269333"/>
                  </a:lnTo>
                  <a:close/>
                </a:path>
                <a:path w="11963400" h="6828790">
                  <a:moveTo>
                    <a:pt x="11370742" y="4202658"/>
                  </a:moveTo>
                  <a:lnTo>
                    <a:pt x="11368608" y="4200525"/>
                  </a:lnTo>
                  <a:lnTo>
                    <a:pt x="11363350" y="4200525"/>
                  </a:lnTo>
                  <a:lnTo>
                    <a:pt x="11361217" y="4202658"/>
                  </a:lnTo>
                  <a:lnTo>
                    <a:pt x="11361217" y="4236491"/>
                  </a:lnTo>
                  <a:lnTo>
                    <a:pt x="11363350" y="4238625"/>
                  </a:lnTo>
                  <a:lnTo>
                    <a:pt x="11368608" y="4238625"/>
                  </a:lnTo>
                  <a:lnTo>
                    <a:pt x="11370742" y="4236491"/>
                  </a:lnTo>
                  <a:lnTo>
                    <a:pt x="11370742" y="4202658"/>
                  </a:lnTo>
                  <a:close/>
                </a:path>
                <a:path w="11963400" h="6828790">
                  <a:moveTo>
                    <a:pt x="11370742" y="4135983"/>
                  </a:moveTo>
                  <a:lnTo>
                    <a:pt x="11368608" y="4133850"/>
                  </a:lnTo>
                  <a:lnTo>
                    <a:pt x="11363350" y="4133850"/>
                  </a:lnTo>
                  <a:lnTo>
                    <a:pt x="11361217" y="4135983"/>
                  </a:lnTo>
                  <a:lnTo>
                    <a:pt x="11361217" y="4169816"/>
                  </a:lnTo>
                  <a:lnTo>
                    <a:pt x="11363350" y="4171950"/>
                  </a:lnTo>
                  <a:lnTo>
                    <a:pt x="11368608" y="4171950"/>
                  </a:lnTo>
                  <a:lnTo>
                    <a:pt x="11370742" y="4169816"/>
                  </a:lnTo>
                  <a:lnTo>
                    <a:pt x="11370742" y="4135983"/>
                  </a:lnTo>
                  <a:close/>
                </a:path>
                <a:path w="11963400" h="6828790">
                  <a:moveTo>
                    <a:pt x="11370742" y="4069308"/>
                  </a:moveTo>
                  <a:lnTo>
                    <a:pt x="11368608" y="4067175"/>
                  </a:lnTo>
                  <a:lnTo>
                    <a:pt x="11363350" y="4067175"/>
                  </a:lnTo>
                  <a:lnTo>
                    <a:pt x="11361217" y="4069308"/>
                  </a:lnTo>
                  <a:lnTo>
                    <a:pt x="11361217" y="4103141"/>
                  </a:lnTo>
                  <a:lnTo>
                    <a:pt x="11363350" y="4105275"/>
                  </a:lnTo>
                  <a:lnTo>
                    <a:pt x="11368608" y="4105275"/>
                  </a:lnTo>
                  <a:lnTo>
                    <a:pt x="11370742" y="4103141"/>
                  </a:lnTo>
                  <a:lnTo>
                    <a:pt x="11370742" y="4069308"/>
                  </a:lnTo>
                  <a:close/>
                </a:path>
                <a:path w="11963400" h="6828790">
                  <a:moveTo>
                    <a:pt x="11370742" y="4002633"/>
                  </a:moveTo>
                  <a:lnTo>
                    <a:pt x="11368608" y="4000500"/>
                  </a:lnTo>
                  <a:lnTo>
                    <a:pt x="11363350" y="4000500"/>
                  </a:lnTo>
                  <a:lnTo>
                    <a:pt x="11361217" y="4002633"/>
                  </a:lnTo>
                  <a:lnTo>
                    <a:pt x="11361217" y="4036466"/>
                  </a:lnTo>
                  <a:lnTo>
                    <a:pt x="11363350" y="4038600"/>
                  </a:lnTo>
                  <a:lnTo>
                    <a:pt x="11368608" y="4038600"/>
                  </a:lnTo>
                  <a:lnTo>
                    <a:pt x="11370742" y="4036466"/>
                  </a:lnTo>
                  <a:lnTo>
                    <a:pt x="11370742" y="4002633"/>
                  </a:lnTo>
                  <a:close/>
                </a:path>
                <a:path w="11963400" h="6828790">
                  <a:moveTo>
                    <a:pt x="11370742" y="3935958"/>
                  </a:moveTo>
                  <a:lnTo>
                    <a:pt x="11368608" y="3933825"/>
                  </a:lnTo>
                  <a:lnTo>
                    <a:pt x="11363350" y="3933825"/>
                  </a:lnTo>
                  <a:lnTo>
                    <a:pt x="11361217" y="3935958"/>
                  </a:lnTo>
                  <a:lnTo>
                    <a:pt x="11361217" y="3969791"/>
                  </a:lnTo>
                  <a:lnTo>
                    <a:pt x="11363350" y="3971925"/>
                  </a:lnTo>
                  <a:lnTo>
                    <a:pt x="11368608" y="3971925"/>
                  </a:lnTo>
                  <a:lnTo>
                    <a:pt x="11370742" y="3969791"/>
                  </a:lnTo>
                  <a:lnTo>
                    <a:pt x="11370742" y="3935958"/>
                  </a:lnTo>
                  <a:close/>
                </a:path>
                <a:path w="11963400" h="6828790">
                  <a:moveTo>
                    <a:pt x="11370742" y="3869283"/>
                  </a:moveTo>
                  <a:lnTo>
                    <a:pt x="11368608" y="3867150"/>
                  </a:lnTo>
                  <a:lnTo>
                    <a:pt x="11363350" y="3867150"/>
                  </a:lnTo>
                  <a:lnTo>
                    <a:pt x="11361217" y="3869283"/>
                  </a:lnTo>
                  <a:lnTo>
                    <a:pt x="11361217" y="3903116"/>
                  </a:lnTo>
                  <a:lnTo>
                    <a:pt x="11363350" y="3905250"/>
                  </a:lnTo>
                  <a:lnTo>
                    <a:pt x="11368608" y="3905250"/>
                  </a:lnTo>
                  <a:lnTo>
                    <a:pt x="11370742" y="3903116"/>
                  </a:lnTo>
                  <a:lnTo>
                    <a:pt x="11370742" y="3869283"/>
                  </a:lnTo>
                  <a:close/>
                </a:path>
                <a:path w="11963400" h="6828790">
                  <a:moveTo>
                    <a:pt x="11370742" y="3802608"/>
                  </a:moveTo>
                  <a:lnTo>
                    <a:pt x="11368608" y="3800475"/>
                  </a:lnTo>
                  <a:lnTo>
                    <a:pt x="11363350" y="3800475"/>
                  </a:lnTo>
                  <a:lnTo>
                    <a:pt x="11361217" y="3802608"/>
                  </a:lnTo>
                  <a:lnTo>
                    <a:pt x="11361217" y="3836441"/>
                  </a:lnTo>
                  <a:lnTo>
                    <a:pt x="11363350" y="3838575"/>
                  </a:lnTo>
                  <a:lnTo>
                    <a:pt x="11368608" y="3838575"/>
                  </a:lnTo>
                  <a:lnTo>
                    <a:pt x="11370742" y="3836441"/>
                  </a:lnTo>
                  <a:lnTo>
                    <a:pt x="11370742" y="3802608"/>
                  </a:lnTo>
                  <a:close/>
                </a:path>
                <a:path w="11963400" h="6828790">
                  <a:moveTo>
                    <a:pt x="11370742" y="3735933"/>
                  </a:moveTo>
                  <a:lnTo>
                    <a:pt x="11368608" y="3733800"/>
                  </a:lnTo>
                  <a:lnTo>
                    <a:pt x="11363350" y="3733800"/>
                  </a:lnTo>
                  <a:lnTo>
                    <a:pt x="11361217" y="3735933"/>
                  </a:lnTo>
                  <a:lnTo>
                    <a:pt x="11361217" y="3769766"/>
                  </a:lnTo>
                  <a:lnTo>
                    <a:pt x="11363350" y="3771900"/>
                  </a:lnTo>
                  <a:lnTo>
                    <a:pt x="11368608" y="3771900"/>
                  </a:lnTo>
                  <a:lnTo>
                    <a:pt x="11370742" y="3769766"/>
                  </a:lnTo>
                  <a:lnTo>
                    <a:pt x="11370742" y="3735933"/>
                  </a:lnTo>
                  <a:close/>
                </a:path>
                <a:path w="11963400" h="6828790">
                  <a:moveTo>
                    <a:pt x="11370742" y="3669258"/>
                  </a:moveTo>
                  <a:lnTo>
                    <a:pt x="11368608" y="3667125"/>
                  </a:lnTo>
                  <a:lnTo>
                    <a:pt x="11363350" y="3667125"/>
                  </a:lnTo>
                  <a:lnTo>
                    <a:pt x="11361217" y="3669258"/>
                  </a:lnTo>
                  <a:lnTo>
                    <a:pt x="11361217" y="3703091"/>
                  </a:lnTo>
                  <a:lnTo>
                    <a:pt x="11363350" y="3705225"/>
                  </a:lnTo>
                  <a:lnTo>
                    <a:pt x="11368608" y="3705225"/>
                  </a:lnTo>
                  <a:lnTo>
                    <a:pt x="11370742" y="3703091"/>
                  </a:lnTo>
                  <a:lnTo>
                    <a:pt x="11370742" y="3669258"/>
                  </a:lnTo>
                  <a:close/>
                </a:path>
                <a:path w="11963400" h="6828790">
                  <a:moveTo>
                    <a:pt x="11370742" y="3602583"/>
                  </a:moveTo>
                  <a:lnTo>
                    <a:pt x="11368608" y="3600450"/>
                  </a:lnTo>
                  <a:lnTo>
                    <a:pt x="11363350" y="3600450"/>
                  </a:lnTo>
                  <a:lnTo>
                    <a:pt x="11361217" y="3602583"/>
                  </a:lnTo>
                  <a:lnTo>
                    <a:pt x="11361217" y="3636416"/>
                  </a:lnTo>
                  <a:lnTo>
                    <a:pt x="11363350" y="3638550"/>
                  </a:lnTo>
                  <a:lnTo>
                    <a:pt x="11368608" y="3638550"/>
                  </a:lnTo>
                  <a:lnTo>
                    <a:pt x="11370742" y="3636416"/>
                  </a:lnTo>
                  <a:lnTo>
                    <a:pt x="11370742" y="3602583"/>
                  </a:lnTo>
                  <a:close/>
                </a:path>
                <a:path w="11963400" h="6828790">
                  <a:moveTo>
                    <a:pt x="11370742" y="3535908"/>
                  </a:moveTo>
                  <a:lnTo>
                    <a:pt x="11368608" y="3533775"/>
                  </a:lnTo>
                  <a:lnTo>
                    <a:pt x="11363350" y="3533775"/>
                  </a:lnTo>
                  <a:lnTo>
                    <a:pt x="11361217" y="3535908"/>
                  </a:lnTo>
                  <a:lnTo>
                    <a:pt x="11361217" y="3569741"/>
                  </a:lnTo>
                  <a:lnTo>
                    <a:pt x="11363350" y="3571875"/>
                  </a:lnTo>
                  <a:lnTo>
                    <a:pt x="11368608" y="3571875"/>
                  </a:lnTo>
                  <a:lnTo>
                    <a:pt x="11370742" y="3569741"/>
                  </a:lnTo>
                  <a:lnTo>
                    <a:pt x="11370742" y="3535908"/>
                  </a:lnTo>
                  <a:close/>
                </a:path>
                <a:path w="11963400" h="6828790">
                  <a:moveTo>
                    <a:pt x="11370742" y="3469233"/>
                  </a:moveTo>
                  <a:lnTo>
                    <a:pt x="11368608" y="3467100"/>
                  </a:lnTo>
                  <a:lnTo>
                    <a:pt x="11363350" y="3467100"/>
                  </a:lnTo>
                  <a:lnTo>
                    <a:pt x="11361217" y="3469233"/>
                  </a:lnTo>
                  <a:lnTo>
                    <a:pt x="11361217" y="3503066"/>
                  </a:lnTo>
                  <a:lnTo>
                    <a:pt x="11363350" y="3505200"/>
                  </a:lnTo>
                  <a:lnTo>
                    <a:pt x="11368608" y="3505200"/>
                  </a:lnTo>
                  <a:lnTo>
                    <a:pt x="11370742" y="3503066"/>
                  </a:lnTo>
                  <a:lnTo>
                    <a:pt x="11370742" y="3469233"/>
                  </a:lnTo>
                  <a:close/>
                </a:path>
                <a:path w="11963400" h="6828790">
                  <a:moveTo>
                    <a:pt x="11370742" y="3402558"/>
                  </a:moveTo>
                  <a:lnTo>
                    <a:pt x="11368621" y="3400425"/>
                  </a:lnTo>
                  <a:lnTo>
                    <a:pt x="11363350" y="3400425"/>
                  </a:lnTo>
                  <a:lnTo>
                    <a:pt x="11361217" y="3402558"/>
                  </a:lnTo>
                  <a:lnTo>
                    <a:pt x="11361217" y="3436391"/>
                  </a:lnTo>
                  <a:lnTo>
                    <a:pt x="11363350" y="3438525"/>
                  </a:lnTo>
                  <a:lnTo>
                    <a:pt x="11368608" y="3438525"/>
                  </a:lnTo>
                  <a:lnTo>
                    <a:pt x="11370742" y="3436391"/>
                  </a:lnTo>
                  <a:lnTo>
                    <a:pt x="11370742" y="3402558"/>
                  </a:lnTo>
                  <a:close/>
                </a:path>
                <a:path w="11963400" h="6828790">
                  <a:moveTo>
                    <a:pt x="11370742" y="3335883"/>
                  </a:moveTo>
                  <a:lnTo>
                    <a:pt x="11368621" y="3333750"/>
                  </a:lnTo>
                  <a:lnTo>
                    <a:pt x="11363350" y="3333750"/>
                  </a:lnTo>
                  <a:lnTo>
                    <a:pt x="11361217" y="3335883"/>
                  </a:lnTo>
                  <a:lnTo>
                    <a:pt x="11361217" y="3369716"/>
                  </a:lnTo>
                  <a:lnTo>
                    <a:pt x="11363350" y="3371850"/>
                  </a:lnTo>
                  <a:lnTo>
                    <a:pt x="11368621" y="3371850"/>
                  </a:lnTo>
                  <a:lnTo>
                    <a:pt x="11370742" y="3369716"/>
                  </a:lnTo>
                  <a:lnTo>
                    <a:pt x="11370742" y="3335883"/>
                  </a:lnTo>
                  <a:close/>
                </a:path>
                <a:path w="11963400" h="6828790">
                  <a:moveTo>
                    <a:pt x="11370742" y="3269208"/>
                  </a:moveTo>
                  <a:lnTo>
                    <a:pt x="11368621" y="3267075"/>
                  </a:lnTo>
                  <a:lnTo>
                    <a:pt x="11363350" y="3267075"/>
                  </a:lnTo>
                  <a:lnTo>
                    <a:pt x="11361217" y="3269208"/>
                  </a:lnTo>
                  <a:lnTo>
                    <a:pt x="11361217" y="3303041"/>
                  </a:lnTo>
                  <a:lnTo>
                    <a:pt x="11363350" y="3305175"/>
                  </a:lnTo>
                  <a:lnTo>
                    <a:pt x="11368621" y="3305175"/>
                  </a:lnTo>
                  <a:lnTo>
                    <a:pt x="11370742" y="3303041"/>
                  </a:lnTo>
                  <a:lnTo>
                    <a:pt x="11370742" y="3269208"/>
                  </a:lnTo>
                  <a:close/>
                </a:path>
                <a:path w="11963400" h="6828790">
                  <a:moveTo>
                    <a:pt x="11370742" y="3202533"/>
                  </a:moveTo>
                  <a:lnTo>
                    <a:pt x="11368621" y="3200400"/>
                  </a:lnTo>
                  <a:lnTo>
                    <a:pt x="11363350" y="3200400"/>
                  </a:lnTo>
                  <a:lnTo>
                    <a:pt x="11361217" y="3202533"/>
                  </a:lnTo>
                  <a:lnTo>
                    <a:pt x="11361217" y="3236366"/>
                  </a:lnTo>
                  <a:lnTo>
                    <a:pt x="11363350" y="3238500"/>
                  </a:lnTo>
                  <a:lnTo>
                    <a:pt x="11368621" y="3238500"/>
                  </a:lnTo>
                  <a:lnTo>
                    <a:pt x="11370742" y="3236366"/>
                  </a:lnTo>
                  <a:lnTo>
                    <a:pt x="11370742" y="3202533"/>
                  </a:lnTo>
                  <a:close/>
                </a:path>
                <a:path w="11963400" h="6828790">
                  <a:moveTo>
                    <a:pt x="11370742" y="3135858"/>
                  </a:moveTo>
                  <a:lnTo>
                    <a:pt x="11368621" y="3133725"/>
                  </a:lnTo>
                  <a:lnTo>
                    <a:pt x="11363350" y="3133725"/>
                  </a:lnTo>
                  <a:lnTo>
                    <a:pt x="11361217" y="3135858"/>
                  </a:lnTo>
                  <a:lnTo>
                    <a:pt x="11361217" y="3169691"/>
                  </a:lnTo>
                  <a:lnTo>
                    <a:pt x="11363350" y="3171825"/>
                  </a:lnTo>
                  <a:lnTo>
                    <a:pt x="11368621" y="3171825"/>
                  </a:lnTo>
                  <a:lnTo>
                    <a:pt x="11370742" y="3169691"/>
                  </a:lnTo>
                  <a:lnTo>
                    <a:pt x="11370742" y="3135858"/>
                  </a:lnTo>
                  <a:close/>
                </a:path>
                <a:path w="11963400" h="6828790">
                  <a:moveTo>
                    <a:pt x="11370742" y="3069183"/>
                  </a:moveTo>
                  <a:lnTo>
                    <a:pt x="11368621" y="3067050"/>
                  </a:lnTo>
                  <a:lnTo>
                    <a:pt x="11363350" y="3067050"/>
                  </a:lnTo>
                  <a:lnTo>
                    <a:pt x="11361217" y="3069183"/>
                  </a:lnTo>
                  <a:lnTo>
                    <a:pt x="11361217" y="3103016"/>
                  </a:lnTo>
                  <a:lnTo>
                    <a:pt x="11363350" y="3105150"/>
                  </a:lnTo>
                  <a:lnTo>
                    <a:pt x="11368621" y="3105150"/>
                  </a:lnTo>
                  <a:lnTo>
                    <a:pt x="11370742" y="3103016"/>
                  </a:lnTo>
                  <a:lnTo>
                    <a:pt x="11370742" y="3069183"/>
                  </a:lnTo>
                  <a:close/>
                </a:path>
                <a:path w="11963400" h="6828790">
                  <a:moveTo>
                    <a:pt x="11370742" y="3002508"/>
                  </a:moveTo>
                  <a:lnTo>
                    <a:pt x="11368621" y="3000375"/>
                  </a:lnTo>
                  <a:lnTo>
                    <a:pt x="11363350" y="3000375"/>
                  </a:lnTo>
                  <a:lnTo>
                    <a:pt x="11361217" y="3002508"/>
                  </a:lnTo>
                  <a:lnTo>
                    <a:pt x="11361217" y="3036341"/>
                  </a:lnTo>
                  <a:lnTo>
                    <a:pt x="11363350" y="3038475"/>
                  </a:lnTo>
                  <a:lnTo>
                    <a:pt x="11368621" y="3038475"/>
                  </a:lnTo>
                  <a:lnTo>
                    <a:pt x="11370742" y="3036341"/>
                  </a:lnTo>
                  <a:lnTo>
                    <a:pt x="11370742" y="3002508"/>
                  </a:lnTo>
                  <a:close/>
                </a:path>
                <a:path w="11963400" h="6828790">
                  <a:moveTo>
                    <a:pt x="11370742" y="2935833"/>
                  </a:moveTo>
                  <a:lnTo>
                    <a:pt x="11368621" y="2933700"/>
                  </a:lnTo>
                  <a:lnTo>
                    <a:pt x="11363350" y="2933700"/>
                  </a:lnTo>
                  <a:lnTo>
                    <a:pt x="11361217" y="2935833"/>
                  </a:lnTo>
                  <a:lnTo>
                    <a:pt x="11361217" y="2969666"/>
                  </a:lnTo>
                  <a:lnTo>
                    <a:pt x="11363350" y="2971800"/>
                  </a:lnTo>
                  <a:lnTo>
                    <a:pt x="11368621" y="2971800"/>
                  </a:lnTo>
                  <a:lnTo>
                    <a:pt x="11370742" y="2969666"/>
                  </a:lnTo>
                  <a:lnTo>
                    <a:pt x="11370742" y="2935833"/>
                  </a:lnTo>
                  <a:close/>
                </a:path>
                <a:path w="11963400" h="6828790">
                  <a:moveTo>
                    <a:pt x="11370742" y="2869158"/>
                  </a:moveTo>
                  <a:lnTo>
                    <a:pt x="11368621" y="2867025"/>
                  </a:lnTo>
                  <a:lnTo>
                    <a:pt x="11363350" y="2867025"/>
                  </a:lnTo>
                  <a:lnTo>
                    <a:pt x="11361217" y="2869158"/>
                  </a:lnTo>
                  <a:lnTo>
                    <a:pt x="11361217" y="2902991"/>
                  </a:lnTo>
                  <a:lnTo>
                    <a:pt x="11363350" y="2905125"/>
                  </a:lnTo>
                  <a:lnTo>
                    <a:pt x="11368621" y="2905125"/>
                  </a:lnTo>
                  <a:lnTo>
                    <a:pt x="11370742" y="2902991"/>
                  </a:lnTo>
                  <a:lnTo>
                    <a:pt x="11370742" y="2869158"/>
                  </a:lnTo>
                  <a:close/>
                </a:path>
                <a:path w="11963400" h="6828790">
                  <a:moveTo>
                    <a:pt x="11370742" y="2802483"/>
                  </a:moveTo>
                  <a:lnTo>
                    <a:pt x="11368621" y="2800350"/>
                  </a:lnTo>
                  <a:lnTo>
                    <a:pt x="11363350" y="2800350"/>
                  </a:lnTo>
                  <a:lnTo>
                    <a:pt x="11361217" y="2802483"/>
                  </a:lnTo>
                  <a:lnTo>
                    <a:pt x="11361217" y="2836316"/>
                  </a:lnTo>
                  <a:lnTo>
                    <a:pt x="11363350" y="2838450"/>
                  </a:lnTo>
                  <a:lnTo>
                    <a:pt x="11368621" y="2838450"/>
                  </a:lnTo>
                  <a:lnTo>
                    <a:pt x="11370742" y="2836316"/>
                  </a:lnTo>
                  <a:lnTo>
                    <a:pt x="11370742" y="2802483"/>
                  </a:lnTo>
                  <a:close/>
                </a:path>
                <a:path w="11963400" h="6828790">
                  <a:moveTo>
                    <a:pt x="11370742" y="2735808"/>
                  </a:moveTo>
                  <a:lnTo>
                    <a:pt x="11368621" y="2733675"/>
                  </a:lnTo>
                  <a:lnTo>
                    <a:pt x="11363350" y="2733675"/>
                  </a:lnTo>
                  <a:lnTo>
                    <a:pt x="11361217" y="2735808"/>
                  </a:lnTo>
                  <a:lnTo>
                    <a:pt x="11361217" y="2769641"/>
                  </a:lnTo>
                  <a:lnTo>
                    <a:pt x="11363350" y="2771775"/>
                  </a:lnTo>
                  <a:lnTo>
                    <a:pt x="11368621" y="2771775"/>
                  </a:lnTo>
                  <a:lnTo>
                    <a:pt x="11370742" y="2769641"/>
                  </a:lnTo>
                  <a:lnTo>
                    <a:pt x="11370742" y="2735808"/>
                  </a:lnTo>
                  <a:close/>
                </a:path>
                <a:path w="11963400" h="6828790">
                  <a:moveTo>
                    <a:pt x="11370742" y="2669133"/>
                  </a:moveTo>
                  <a:lnTo>
                    <a:pt x="11368621" y="2667000"/>
                  </a:lnTo>
                  <a:lnTo>
                    <a:pt x="11363350" y="2667000"/>
                  </a:lnTo>
                  <a:lnTo>
                    <a:pt x="11361217" y="2669133"/>
                  </a:lnTo>
                  <a:lnTo>
                    <a:pt x="11361217" y="2702966"/>
                  </a:lnTo>
                  <a:lnTo>
                    <a:pt x="11363350" y="2705100"/>
                  </a:lnTo>
                  <a:lnTo>
                    <a:pt x="11368621" y="2705100"/>
                  </a:lnTo>
                  <a:lnTo>
                    <a:pt x="11370742" y="2702966"/>
                  </a:lnTo>
                  <a:lnTo>
                    <a:pt x="11370742" y="2669133"/>
                  </a:lnTo>
                  <a:close/>
                </a:path>
                <a:path w="11963400" h="6828790">
                  <a:moveTo>
                    <a:pt x="11370742" y="2602458"/>
                  </a:moveTo>
                  <a:lnTo>
                    <a:pt x="11368621" y="2600325"/>
                  </a:lnTo>
                  <a:lnTo>
                    <a:pt x="11363350" y="2600325"/>
                  </a:lnTo>
                  <a:lnTo>
                    <a:pt x="11361217" y="2602458"/>
                  </a:lnTo>
                  <a:lnTo>
                    <a:pt x="11361217" y="2636291"/>
                  </a:lnTo>
                  <a:lnTo>
                    <a:pt x="11363350" y="2638425"/>
                  </a:lnTo>
                  <a:lnTo>
                    <a:pt x="11368621" y="2638425"/>
                  </a:lnTo>
                  <a:lnTo>
                    <a:pt x="11370742" y="2636291"/>
                  </a:lnTo>
                  <a:lnTo>
                    <a:pt x="11370742" y="2602458"/>
                  </a:lnTo>
                  <a:close/>
                </a:path>
                <a:path w="11963400" h="6828790">
                  <a:moveTo>
                    <a:pt x="11370742" y="2535783"/>
                  </a:moveTo>
                  <a:lnTo>
                    <a:pt x="11368621" y="2533650"/>
                  </a:lnTo>
                  <a:lnTo>
                    <a:pt x="11363350" y="2533650"/>
                  </a:lnTo>
                  <a:lnTo>
                    <a:pt x="11361217" y="2535783"/>
                  </a:lnTo>
                  <a:lnTo>
                    <a:pt x="11361217" y="2569616"/>
                  </a:lnTo>
                  <a:lnTo>
                    <a:pt x="11363350" y="2571750"/>
                  </a:lnTo>
                  <a:lnTo>
                    <a:pt x="11368621" y="2571750"/>
                  </a:lnTo>
                  <a:lnTo>
                    <a:pt x="11370742" y="2569616"/>
                  </a:lnTo>
                  <a:lnTo>
                    <a:pt x="11370742" y="2535783"/>
                  </a:lnTo>
                  <a:close/>
                </a:path>
                <a:path w="11963400" h="6828790">
                  <a:moveTo>
                    <a:pt x="11370742" y="2469108"/>
                  </a:moveTo>
                  <a:lnTo>
                    <a:pt x="11368621" y="2466975"/>
                  </a:lnTo>
                  <a:lnTo>
                    <a:pt x="11363350" y="2466975"/>
                  </a:lnTo>
                  <a:lnTo>
                    <a:pt x="11361217" y="2469108"/>
                  </a:lnTo>
                  <a:lnTo>
                    <a:pt x="11361217" y="2502941"/>
                  </a:lnTo>
                  <a:lnTo>
                    <a:pt x="11363350" y="2505075"/>
                  </a:lnTo>
                  <a:lnTo>
                    <a:pt x="11368621" y="2505075"/>
                  </a:lnTo>
                  <a:lnTo>
                    <a:pt x="11370742" y="2502941"/>
                  </a:lnTo>
                  <a:lnTo>
                    <a:pt x="11370742" y="2469108"/>
                  </a:lnTo>
                  <a:close/>
                </a:path>
                <a:path w="11963400" h="6828790">
                  <a:moveTo>
                    <a:pt x="11370742" y="2402433"/>
                  </a:moveTo>
                  <a:lnTo>
                    <a:pt x="11368621" y="2400300"/>
                  </a:lnTo>
                  <a:lnTo>
                    <a:pt x="11363350" y="2400300"/>
                  </a:lnTo>
                  <a:lnTo>
                    <a:pt x="11361217" y="2402433"/>
                  </a:lnTo>
                  <a:lnTo>
                    <a:pt x="11361217" y="2436266"/>
                  </a:lnTo>
                  <a:lnTo>
                    <a:pt x="11363350" y="2438400"/>
                  </a:lnTo>
                  <a:lnTo>
                    <a:pt x="11368621" y="2438400"/>
                  </a:lnTo>
                  <a:lnTo>
                    <a:pt x="11370742" y="2436266"/>
                  </a:lnTo>
                  <a:lnTo>
                    <a:pt x="11370742" y="2402433"/>
                  </a:lnTo>
                  <a:close/>
                </a:path>
                <a:path w="11963400" h="6828790">
                  <a:moveTo>
                    <a:pt x="11370742" y="2335758"/>
                  </a:moveTo>
                  <a:lnTo>
                    <a:pt x="11368621" y="2333625"/>
                  </a:lnTo>
                  <a:lnTo>
                    <a:pt x="11363350" y="2333625"/>
                  </a:lnTo>
                  <a:lnTo>
                    <a:pt x="11361217" y="2335758"/>
                  </a:lnTo>
                  <a:lnTo>
                    <a:pt x="11361217" y="2369591"/>
                  </a:lnTo>
                  <a:lnTo>
                    <a:pt x="11363350" y="2371725"/>
                  </a:lnTo>
                  <a:lnTo>
                    <a:pt x="11368621" y="2371725"/>
                  </a:lnTo>
                  <a:lnTo>
                    <a:pt x="11370742" y="2369591"/>
                  </a:lnTo>
                  <a:lnTo>
                    <a:pt x="11370742" y="2335758"/>
                  </a:lnTo>
                  <a:close/>
                </a:path>
                <a:path w="11963400" h="6828790">
                  <a:moveTo>
                    <a:pt x="11370742" y="2269083"/>
                  </a:moveTo>
                  <a:lnTo>
                    <a:pt x="11368621" y="2266950"/>
                  </a:lnTo>
                  <a:lnTo>
                    <a:pt x="11363350" y="2266950"/>
                  </a:lnTo>
                  <a:lnTo>
                    <a:pt x="11361217" y="2269083"/>
                  </a:lnTo>
                  <a:lnTo>
                    <a:pt x="11361217" y="2302916"/>
                  </a:lnTo>
                  <a:lnTo>
                    <a:pt x="11363350" y="2305050"/>
                  </a:lnTo>
                  <a:lnTo>
                    <a:pt x="11368621" y="2305050"/>
                  </a:lnTo>
                  <a:lnTo>
                    <a:pt x="11370742" y="2302916"/>
                  </a:lnTo>
                  <a:lnTo>
                    <a:pt x="11370742" y="2269083"/>
                  </a:lnTo>
                  <a:close/>
                </a:path>
                <a:path w="11963400" h="6828790">
                  <a:moveTo>
                    <a:pt x="11370742" y="2202408"/>
                  </a:moveTo>
                  <a:lnTo>
                    <a:pt x="11368621" y="2200275"/>
                  </a:lnTo>
                  <a:lnTo>
                    <a:pt x="11363350" y="2200275"/>
                  </a:lnTo>
                  <a:lnTo>
                    <a:pt x="11361217" y="2202408"/>
                  </a:lnTo>
                  <a:lnTo>
                    <a:pt x="11361217" y="2236241"/>
                  </a:lnTo>
                  <a:lnTo>
                    <a:pt x="11363350" y="2238375"/>
                  </a:lnTo>
                  <a:lnTo>
                    <a:pt x="11368621" y="2238375"/>
                  </a:lnTo>
                  <a:lnTo>
                    <a:pt x="11370742" y="2236241"/>
                  </a:lnTo>
                  <a:lnTo>
                    <a:pt x="11370742" y="2202408"/>
                  </a:lnTo>
                  <a:close/>
                </a:path>
                <a:path w="11963400" h="6828790">
                  <a:moveTo>
                    <a:pt x="11370742" y="2135733"/>
                  </a:moveTo>
                  <a:lnTo>
                    <a:pt x="11368621" y="2133600"/>
                  </a:lnTo>
                  <a:lnTo>
                    <a:pt x="11363350" y="2133600"/>
                  </a:lnTo>
                  <a:lnTo>
                    <a:pt x="11361217" y="2135733"/>
                  </a:lnTo>
                  <a:lnTo>
                    <a:pt x="11361217" y="2169566"/>
                  </a:lnTo>
                  <a:lnTo>
                    <a:pt x="11363350" y="2171700"/>
                  </a:lnTo>
                  <a:lnTo>
                    <a:pt x="11368621" y="2171700"/>
                  </a:lnTo>
                  <a:lnTo>
                    <a:pt x="11370742" y="2169566"/>
                  </a:lnTo>
                  <a:lnTo>
                    <a:pt x="11370742" y="2135733"/>
                  </a:lnTo>
                  <a:close/>
                </a:path>
                <a:path w="11963400" h="6828790">
                  <a:moveTo>
                    <a:pt x="11370742" y="2069058"/>
                  </a:moveTo>
                  <a:lnTo>
                    <a:pt x="11368621" y="2066925"/>
                  </a:lnTo>
                  <a:lnTo>
                    <a:pt x="11363350" y="2066925"/>
                  </a:lnTo>
                  <a:lnTo>
                    <a:pt x="11361217" y="2069058"/>
                  </a:lnTo>
                  <a:lnTo>
                    <a:pt x="11361217" y="2102891"/>
                  </a:lnTo>
                  <a:lnTo>
                    <a:pt x="11363350" y="2105025"/>
                  </a:lnTo>
                  <a:lnTo>
                    <a:pt x="11368621" y="2105025"/>
                  </a:lnTo>
                  <a:lnTo>
                    <a:pt x="11370742" y="2102891"/>
                  </a:lnTo>
                  <a:lnTo>
                    <a:pt x="11370742" y="2069058"/>
                  </a:lnTo>
                  <a:close/>
                </a:path>
                <a:path w="11963400" h="6828790">
                  <a:moveTo>
                    <a:pt x="11370742" y="2002383"/>
                  </a:moveTo>
                  <a:lnTo>
                    <a:pt x="11368621" y="2000250"/>
                  </a:lnTo>
                  <a:lnTo>
                    <a:pt x="11363350" y="2000250"/>
                  </a:lnTo>
                  <a:lnTo>
                    <a:pt x="11361217" y="2002383"/>
                  </a:lnTo>
                  <a:lnTo>
                    <a:pt x="11361217" y="2036216"/>
                  </a:lnTo>
                  <a:lnTo>
                    <a:pt x="11363350" y="2038350"/>
                  </a:lnTo>
                  <a:lnTo>
                    <a:pt x="11368621" y="2038350"/>
                  </a:lnTo>
                  <a:lnTo>
                    <a:pt x="11370742" y="2036216"/>
                  </a:lnTo>
                  <a:lnTo>
                    <a:pt x="11370742" y="2002383"/>
                  </a:lnTo>
                  <a:close/>
                </a:path>
                <a:path w="11963400" h="6828790">
                  <a:moveTo>
                    <a:pt x="11370742" y="1935708"/>
                  </a:moveTo>
                  <a:lnTo>
                    <a:pt x="11368621" y="1933575"/>
                  </a:lnTo>
                  <a:lnTo>
                    <a:pt x="11363350" y="1933575"/>
                  </a:lnTo>
                  <a:lnTo>
                    <a:pt x="11361217" y="1935708"/>
                  </a:lnTo>
                  <a:lnTo>
                    <a:pt x="11361217" y="1969541"/>
                  </a:lnTo>
                  <a:lnTo>
                    <a:pt x="11363350" y="1971675"/>
                  </a:lnTo>
                  <a:lnTo>
                    <a:pt x="11368621" y="1971675"/>
                  </a:lnTo>
                  <a:lnTo>
                    <a:pt x="11370742" y="1969541"/>
                  </a:lnTo>
                  <a:lnTo>
                    <a:pt x="11370742" y="1935708"/>
                  </a:lnTo>
                  <a:close/>
                </a:path>
                <a:path w="11963400" h="6828790">
                  <a:moveTo>
                    <a:pt x="11370742" y="1869033"/>
                  </a:moveTo>
                  <a:lnTo>
                    <a:pt x="11368621" y="1866900"/>
                  </a:lnTo>
                  <a:lnTo>
                    <a:pt x="11363350" y="1866900"/>
                  </a:lnTo>
                  <a:lnTo>
                    <a:pt x="11361217" y="1869033"/>
                  </a:lnTo>
                  <a:lnTo>
                    <a:pt x="11361217" y="1902866"/>
                  </a:lnTo>
                  <a:lnTo>
                    <a:pt x="11363350" y="1905000"/>
                  </a:lnTo>
                  <a:lnTo>
                    <a:pt x="11368621" y="1905000"/>
                  </a:lnTo>
                  <a:lnTo>
                    <a:pt x="11370742" y="1902866"/>
                  </a:lnTo>
                  <a:lnTo>
                    <a:pt x="11370742" y="1869033"/>
                  </a:lnTo>
                  <a:close/>
                </a:path>
                <a:path w="11963400" h="6828790">
                  <a:moveTo>
                    <a:pt x="11370742" y="1802358"/>
                  </a:moveTo>
                  <a:lnTo>
                    <a:pt x="11368621" y="1800225"/>
                  </a:lnTo>
                  <a:lnTo>
                    <a:pt x="11363350" y="1800225"/>
                  </a:lnTo>
                  <a:lnTo>
                    <a:pt x="11361217" y="1802358"/>
                  </a:lnTo>
                  <a:lnTo>
                    <a:pt x="11361217" y="1836191"/>
                  </a:lnTo>
                  <a:lnTo>
                    <a:pt x="11363350" y="1838325"/>
                  </a:lnTo>
                  <a:lnTo>
                    <a:pt x="11368621" y="1838325"/>
                  </a:lnTo>
                  <a:lnTo>
                    <a:pt x="11370742" y="1836191"/>
                  </a:lnTo>
                  <a:lnTo>
                    <a:pt x="11370742" y="1802358"/>
                  </a:lnTo>
                  <a:close/>
                </a:path>
                <a:path w="11963400" h="6828790">
                  <a:moveTo>
                    <a:pt x="11370742" y="1735683"/>
                  </a:moveTo>
                  <a:lnTo>
                    <a:pt x="11368621" y="1733550"/>
                  </a:lnTo>
                  <a:lnTo>
                    <a:pt x="11363350" y="1733550"/>
                  </a:lnTo>
                  <a:lnTo>
                    <a:pt x="11361217" y="1735683"/>
                  </a:lnTo>
                  <a:lnTo>
                    <a:pt x="11361217" y="1769516"/>
                  </a:lnTo>
                  <a:lnTo>
                    <a:pt x="11363350" y="1771650"/>
                  </a:lnTo>
                  <a:lnTo>
                    <a:pt x="11368621" y="1771650"/>
                  </a:lnTo>
                  <a:lnTo>
                    <a:pt x="11370742" y="1769516"/>
                  </a:lnTo>
                  <a:lnTo>
                    <a:pt x="11370742" y="1735683"/>
                  </a:lnTo>
                  <a:close/>
                </a:path>
                <a:path w="11963400" h="6828790">
                  <a:moveTo>
                    <a:pt x="11370742" y="1669008"/>
                  </a:moveTo>
                  <a:lnTo>
                    <a:pt x="11368621" y="1666875"/>
                  </a:lnTo>
                  <a:lnTo>
                    <a:pt x="11363350" y="1666875"/>
                  </a:lnTo>
                  <a:lnTo>
                    <a:pt x="11361217" y="1669008"/>
                  </a:lnTo>
                  <a:lnTo>
                    <a:pt x="11361217" y="1702841"/>
                  </a:lnTo>
                  <a:lnTo>
                    <a:pt x="11363350" y="1704975"/>
                  </a:lnTo>
                  <a:lnTo>
                    <a:pt x="11368621" y="1704975"/>
                  </a:lnTo>
                  <a:lnTo>
                    <a:pt x="11370742" y="1702841"/>
                  </a:lnTo>
                  <a:lnTo>
                    <a:pt x="11370742" y="1669008"/>
                  </a:lnTo>
                  <a:close/>
                </a:path>
                <a:path w="11963400" h="6828790">
                  <a:moveTo>
                    <a:pt x="11370742" y="1602333"/>
                  </a:moveTo>
                  <a:lnTo>
                    <a:pt x="11368621" y="1600200"/>
                  </a:lnTo>
                  <a:lnTo>
                    <a:pt x="11363350" y="1600200"/>
                  </a:lnTo>
                  <a:lnTo>
                    <a:pt x="11361217" y="1602333"/>
                  </a:lnTo>
                  <a:lnTo>
                    <a:pt x="11361217" y="1636166"/>
                  </a:lnTo>
                  <a:lnTo>
                    <a:pt x="11363350" y="1638300"/>
                  </a:lnTo>
                  <a:lnTo>
                    <a:pt x="11368621" y="1638300"/>
                  </a:lnTo>
                  <a:lnTo>
                    <a:pt x="11370742" y="1636166"/>
                  </a:lnTo>
                  <a:lnTo>
                    <a:pt x="11370742" y="1602333"/>
                  </a:lnTo>
                  <a:close/>
                </a:path>
                <a:path w="11963400" h="6828790">
                  <a:moveTo>
                    <a:pt x="11370742" y="1535658"/>
                  </a:moveTo>
                  <a:lnTo>
                    <a:pt x="11368621" y="1533525"/>
                  </a:lnTo>
                  <a:lnTo>
                    <a:pt x="11363350" y="1533525"/>
                  </a:lnTo>
                  <a:lnTo>
                    <a:pt x="11361217" y="1535658"/>
                  </a:lnTo>
                  <a:lnTo>
                    <a:pt x="11361217" y="1569491"/>
                  </a:lnTo>
                  <a:lnTo>
                    <a:pt x="11363350" y="1571625"/>
                  </a:lnTo>
                  <a:lnTo>
                    <a:pt x="11368621" y="1571625"/>
                  </a:lnTo>
                  <a:lnTo>
                    <a:pt x="11370742" y="1569491"/>
                  </a:lnTo>
                  <a:lnTo>
                    <a:pt x="11370742" y="1535658"/>
                  </a:lnTo>
                  <a:close/>
                </a:path>
                <a:path w="11963400" h="6828790">
                  <a:moveTo>
                    <a:pt x="11370742" y="1468983"/>
                  </a:moveTo>
                  <a:lnTo>
                    <a:pt x="11368621" y="1466850"/>
                  </a:lnTo>
                  <a:lnTo>
                    <a:pt x="11363350" y="1466850"/>
                  </a:lnTo>
                  <a:lnTo>
                    <a:pt x="11361217" y="1468983"/>
                  </a:lnTo>
                  <a:lnTo>
                    <a:pt x="11361217" y="1502816"/>
                  </a:lnTo>
                  <a:lnTo>
                    <a:pt x="11363350" y="1504950"/>
                  </a:lnTo>
                  <a:lnTo>
                    <a:pt x="11368621" y="1504950"/>
                  </a:lnTo>
                  <a:lnTo>
                    <a:pt x="11370742" y="1502816"/>
                  </a:lnTo>
                  <a:lnTo>
                    <a:pt x="11370742" y="1468983"/>
                  </a:lnTo>
                  <a:close/>
                </a:path>
                <a:path w="11963400" h="6828790">
                  <a:moveTo>
                    <a:pt x="11370742" y="1402308"/>
                  </a:moveTo>
                  <a:lnTo>
                    <a:pt x="11368621" y="1400175"/>
                  </a:lnTo>
                  <a:lnTo>
                    <a:pt x="11363350" y="1400175"/>
                  </a:lnTo>
                  <a:lnTo>
                    <a:pt x="11361217" y="1402308"/>
                  </a:lnTo>
                  <a:lnTo>
                    <a:pt x="11361217" y="1436141"/>
                  </a:lnTo>
                  <a:lnTo>
                    <a:pt x="11363350" y="1438275"/>
                  </a:lnTo>
                  <a:lnTo>
                    <a:pt x="11368621" y="1438275"/>
                  </a:lnTo>
                  <a:lnTo>
                    <a:pt x="11370742" y="1436141"/>
                  </a:lnTo>
                  <a:lnTo>
                    <a:pt x="11370742" y="1402308"/>
                  </a:lnTo>
                  <a:close/>
                </a:path>
                <a:path w="11963400" h="6828790">
                  <a:moveTo>
                    <a:pt x="11370742" y="1335633"/>
                  </a:moveTo>
                  <a:lnTo>
                    <a:pt x="11368621" y="1333500"/>
                  </a:lnTo>
                  <a:lnTo>
                    <a:pt x="11363350" y="1333500"/>
                  </a:lnTo>
                  <a:lnTo>
                    <a:pt x="11361217" y="1335633"/>
                  </a:lnTo>
                  <a:lnTo>
                    <a:pt x="11361217" y="1369466"/>
                  </a:lnTo>
                  <a:lnTo>
                    <a:pt x="11363350" y="1371600"/>
                  </a:lnTo>
                  <a:lnTo>
                    <a:pt x="11368621" y="1371600"/>
                  </a:lnTo>
                  <a:lnTo>
                    <a:pt x="11370742" y="1369466"/>
                  </a:lnTo>
                  <a:lnTo>
                    <a:pt x="11370742" y="1335633"/>
                  </a:lnTo>
                  <a:close/>
                </a:path>
                <a:path w="11963400" h="6828790">
                  <a:moveTo>
                    <a:pt x="11370742" y="1268958"/>
                  </a:moveTo>
                  <a:lnTo>
                    <a:pt x="11368621" y="1266825"/>
                  </a:lnTo>
                  <a:lnTo>
                    <a:pt x="11363350" y="1266825"/>
                  </a:lnTo>
                  <a:lnTo>
                    <a:pt x="11361217" y="1268958"/>
                  </a:lnTo>
                  <a:lnTo>
                    <a:pt x="11361217" y="1302791"/>
                  </a:lnTo>
                  <a:lnTo>
                    <a:pt x="11363350" y="1304925"/>
                  </a:lnTo>
                  <a:lnTo>
                    <a:pt x="11368621" y="1304925"/>
                  </a:lnTo>
                  <a:lnTo>
                    <a:pt x="11370742" y="1302791"/>
                  </a:lnTo>
                  <a:lnTo>
                    <a:pt x="11370742" y="1268958"/>
                  </a:lnTo>
                  <a:close/>
                </a:path>
                <a:path w="11963400" h="6828790">
                  <a:moveTo>
                    <a:pt x="11370742" y="1202283"/>
                  </a:moveTo>
                  <a:lnTo>
                    <a:pt x="11368621" y="1200150"/>
                  </a:lnTo>
                  <a:lnTo>
                    <a:pt x="11363350" y="1200150"/>
                  </a:lnTo>
                  <a:lnTo>
                    <a:pt x="11361217" y="1202283"/>
                  </a:lnTo>
                  <a:lnTo>
                    <a:pt x="11361217" y="1236116"/>
                  </a:lnTo>
                  <a:lnTo>
                    <a:pt x="11363350" y="1238250"/>
                  </a:lnTo>
                  <a:lnTo>
                    <a:pt x="11368621" y="1238250"/>
                  </a:lnTo>
                  <a:lnTo>
                    <a:pt x="11370742" y="1236116"/>
                  </a:lnTo>
                  <a:lnTo>
                    <a:pt x="11370742" y="1202283"/>
                  </a:lnTo>
                  <a:close/>
                </a:path>
                <a:path w="11963400" h="6828790">
                  <a:moveTo>
                    <a:pt x="11370742" y="1135608"/>
                  </a:moveTo>
                  <a:lnTo>
                    <a:pt x="11368621" y="1133475"/>
                  </a:lnTo>
                  <a:lnTo>
                    <a:pt x="11363350" y="1133475"/>
                  </a:lnTo>
                  <a:lnTo>
                    <a:pt x="11361217" y="1135608"/>
                  </a:lnTo>
                  <a:lnTo>
                    <a:pt x="11361217" y="1169441"/>
                  </a:lnTo>
                  <a:lnTo>
                    <a:pt x="11363350" y="1171575"/>
                  </a:lnTo>
                  <a:lnTo>
                    <a:pt x="11368621" y="1171575"/>
                  </a:lnTo>
                  <a:lnTo>
                    <a:pt x="11370742" y="1169441"/>
                  </a:lnTo>
                  <a:lnTo>
                    <a:pt x="11370742" y="1135608"/>
                  </a:lnTo>
                  <a:close/>
                </a:path>
                <a:path w="11963400" h="6828790">
                  <a:moveTo>
                    <a:pt x="11370742" y="1068933"/>
                  </a:moveTo>
                  <a:lnTo>
                    <a:pt x="11368621" y="1066800"/>
                  </a:lnTo>
                  <a:lnTo>
                    <a:pt x="11363350" y="1066800"/>
                  </a:lnTo>
                  <a:lnTo>
                    <a:pt x="11361217" y="1068933"/>
                  </a:lnTo>
                  <a:lnTo>
                    <a:pt x="11361217" y="1102766"/>
                  </a:lnTo>
                  <a:lnTo>
                    <a:pt x="11363350" y="1104900"/>
                  </a:lnTo>
                  <a:lnTo>
                    <a:pt x="11368621" y="1104900"/>
                  </a:lnTo>
                  <a:lnTo>
                    <a:pt x="11370742" y="1102766"/>
                  </a:lnTo>
                  <a:lnTo>
                    <a:pt x="11370742" y="1068933"/>
                  </a:lnTo>
                  <a:close/>
                </a:path>
                <a:path w="11963400" h="6828790">
                  <a:moveTo>
                    <a:pt x="11370742" y="1002258"/>
                  </a:moveTo>
                  <a:lnTo>
                    <a:pt x="11368621" y="1000125"/>
                  </a:lnTo>
                  <a:lnTo>
                    <a:pt x="11363350" y="1000125"/>
                  </a:lnTo>
                  <a:lnTo>
                    <a:pt x="11361217" y="1002258"/>
                  </a:lnTo>
                  <a:lnTo>
                    <a:pt x="11361217" y="1036091"/>
                  </a:lnTo>
                  <a:lnTo>
                    <a:pt x="11363350" y="1038225"/>
                  </a:lnTo>
                  <a:lnTo>
                    <a:pt x="11368621" y="1038225"/>
                  </a:lnTo>
                  <a:lnTo>
                    <a:pt x="11370742" y="1036091"/>
                  </a:lnTo>
                  <a:lnTo>
                    <a:pt x="11370742" y="1002258"/>
                  </a:lnTo>
                  <a:close/>
                </a:path>
                <a:path w="11963400" h="6828790">
                  <a:moveTo>
                    <a:pt x="11370742" y="935583"/>
                  </a:moveTo>
                  <a:lnTo>
                    <a:pt x="11368621" y="933450"/>
                  </a:lnTo>
                  <a:lnTo>
                    <a:pt x="11363350" y="933450"/>
                  </a:lnTo>
                  <a:lnTo>
                    <a:pt x="11361217" y="935583"/>
                  </a:lnTo>
                  <a:lnTo>
                    <a:pt x="11361217" y="969416"/>
                  </a:lnTo>
                  <a:lnTo>
                    <a:pt x="11363350" y="971550"/>
                  </a:lnTo>
                  <a:lnTo>
                    <a:pt x="11368621" y="971550"/>
                  </a:lnTo>
                  <a:lnTo>
                    <a:pt x="11370742" y="969416"/>
                  </a:lnTo>
                  <a:lnTo>
                    <a:pt x="11370742" y="935583"/>
                  </a:lnTo>
                  <a:close/>
                </a:path>
                <a:path w="11963400" h="6828790">
                  <a:moveTo>
                    <a:pt x="11370742" y="868908"/>
                  </a:moveTo>
                  <a:lnTo>
                    <a:pt x="11368621" y="866775"/>
                  </a:lnTo>
                  <a:lnTo>
                    <a:pt x="11363350" y="866775"/>
                  </a:lnTo>
                  <a:lnTo>
                    <a:pt x="11361217" y="868908"/>
                  </a:lnTo>
                  <a:lnTo>
                    <a:pt x="11361217" y="902741"/>
                  </a:lnTo>
                  <a:lnTo>
                    <a:pt x="11363350" y="904875"/>
                  </a:lnTo>
                  <a:lnTo>
                    <a:pt x="11368621" y="904875"/>
                  </a:lnTo>
                  <a:lnTo>
                    <a:pt x="11370742" y="902741"/>
                  </a:lnTo>
                  <a:lnTo>
                    <a:pt x="11370742" y="868908"/>
                  </a:lnTo>
                  <a:close/>
                </a:path>
                <a:path w="11963400" h="6828790">
                  <a:moveTo>
                    <a:pt x="11370742" y="802233"/>
                  </a:moveTo>
                  <a:lnTo>
                    <a:pt x="11368621" y="800100"/>
                  </a:lnTo>
                  <a:lnTo>
                    <a:pt x="11363350" y="800100"/>
                  </a:lnTo>
                  <a:lnTo>
                    <a:pt x="11361217" y="802233"/>
                  </a:lnTo>
                  <a:lnTo>
                    <a:pt x="11361217" y="836066"/>
                  </a:lnTo>
                  <a:lnTo>
                    <a:pt x="11363350" y="838200"/>
                  </a:lnTo>
                  <a:lnTo>
                    <a:pt x="11368621" y="838200"/>
                  </a:lnTo>
                  <a:lnTo>
                    <a:pt x="11370742" y="836066"/>
                  </a:lnTo>
                  <a:lnTo>
                    <a:pt x="11370742" y="802233"/>
                  </a:lnTo>
                  <a:close/>
                </a:path>
                <a:path w="11963400" h="6828790">
                  <a:moveTo>
                    <a:pt x="11370742" y="735558"/>
                  </a:moveTo>
                  <a:lnTo>
                    <a:pt x="11368621" y="733425"/>
                  </a:lnTo>
                  <a:lnTo>
                    <a:pt x="11363350" y="733425"/>
                  </a:lnTo>
                  <a:lnTo>
                    <a:pt x="11361217" y="735558"/>
                  </a:lnTo>
                  <a:lnTo>
                    <a:pt x="11361217" y="769391"/>
                  </a:lnTo>
                  <a:lnTo>
                    <a:pt x="11363350" y="771525"/>
                  </a:lnTo>
                  <a:lnTo>
                    <a:pt x="11368621" y="771525"/>
                  </a:lnTo>
                  <a:lnTo>
                    <a:pt x="11370742" y="769391"/>
                  </a:lnTo>
                  <a:lnTo>
                    <a:pt x="11370742" y="735558"/>
                  </a:lnTo>
                  <a:close/>
                </a:path>
                <a:path w="11963400" h="6828790">
                  <a:moveTo>
                    <a:pt x="11370742" y="668883"/>
                  </a:moveTo>
                  <a:lnTo>
                    <a:pt x="11368621" y="666750"/>
                  </a:lnTo>
                  <a:lnTo>
                    <a:pt x="11363350" y="666750"/>
                  </a:lnTo>
                  <a:lnTo>
                    <a:pt x="11361217" y="668883"/>
                  </a:lnTo>
                  <a:lnTo>
                    <a:pt x="11361217" y="702716"/>
                  </a:lnTo>
                  <a:lnTo>
                    <a:pt x="11363350" y="704850"/>
                  </a:lnTo>
                  <a:lnTo>
                    <a:pt x="11368621" y="704850"/>
                  </a:lnTo>
                  <a:lnTo>
                    <a:pt x="11370742" y="702716"/>
                  </a:lnTo>
                  <a:lnTo>
                    <a:pt x="11370742" y="668883"/>
                  </a:lnTo>
                  <a:close/>
                </a:path>
                <a:path w="11963400" h="6828790">
                  <a:moveTo>
                    <a:pt x="11370742" y="602208"/>
                  </a:moveTo>
                  <a:lnTo>
                    <a:pt x="11368621" y="600075"/>
                  </a:lnTo>
                  <a:lnTo>
                    <a:pt x="11363350" y="600075"/>
                  </a:lnTo>
                  <a:lnTo>
                    <a:pt x="11361217" y="602208"/>
                  </a:lnTo>
                  <a:lnTo>
                    <a:pt x="11361217" y="636041"/>
                  </a:lnTo>
                  <a:lnTo>
                    <a:pt x="11363350" y="638175"/>
                  </a:lnTo>
                  <a:lnTo>
                    <a:pt x="11368621" y="638175"/>
                  </a:lnTo>
                  <a:lnTo>
                    <a:pt x="11370742" y="636041"/>
                  </a:lnTo>
                  <a:lnTo>
                    <a:pt x="11370742" y="602208"/>
                  </a:lnTo>
                  <a:close/>
                </a:path>
                <a:path w="11963400" h="6828790">
                  <a:moveTo>
                    <a:pt x="11370742" y="535533"/>
                  </a:moveTo>
                  <a:lnTo>
                    <a:pt x="11368621" y="533400"/>
                  </a:lnTo>
                  <a:lnTo>
                    <a:pt x="11363350" y="533400"/>
                  </a:lnTo>
                  <a:lnTo>
                    <a:pt x="11361217" y="535533"/>
                  </a:lnTo>
                  <a:lnTo>
                    <a:pt x="11361217" y="569366"/>
                  </a:lnTo>
                  <a:lnTo>
                    <a:pt x="11363350" y="571500"/>
                  </a:lnTo>
                  <a:lnTo>
                    <a:pt x="11368621" y="571500"/>
                  </a:lnTo>
                  <a:lnTo>
                    <a:pt x="11370742" y="569366"/>
                  </a:lnTo>
                  <a:lnTo>
                    <a:pt x="11370742" y="535533"/>
                  </a:lnTo>
                  <a:close/>
                </a:path>
                <a:path w="11963400" h="6828790">
                  <a:moveTo>
                    <a:pt x="11370742" y="468858"/>
                  </a:moveTo>
                  <a:lnTo>
                    <a:pt x="11368621" y="466725"/>
                  </a:lnTo>
                  <a:lnTo>
                    <a:pt x="11363350" y="466725"/>
                  </a:lnTo>
                  <a:lnTo>
                    <a:pt x="11361217" y="468858"/>
                  </a:lnTo>
                  <a:lnTo>
                    <a:pt x="11361217" y="502691"/>
                  </a:lnTo>
                  <a:lnTo>
                    <a:pt x="11363350" y="504825"/>
                  </a:lnTo>
                  <a:lnTo>
                    <a:pt x="11368621" y="504825"/>
                  </a:lnTo>
                  <a:lnTo>
                    <a:pt x="11370742" y="502691"/>
                  </a:lnTo>
                  <a:lnTo>
                    <a:pt x="11370742" y="468858"/>
                  </a:lnTo>
                  <a:close/>
                </a:path>
                <a:path w="11963400" h="6828790">
                  <a:moveTo>
                    <a:pt x="11370742" y="402183"/>
                  </a:moveTo>
                  <a:lnTo>
                    <a:pt x="11368621" y="400050"/>
                  </a:lnTo>
                  <a:lnTo>
                    <a:pt x="11363350" y="400050"/>
                  </a:lnTo>
                  <a:lnTo>
                    <a:pt x="11361217" y="402183"/>
                  </a:lnTo>
                  <a:lnTo>
                    <a:pt x="11361217" y="436016"/>
                  </a:lnTo>
                  <a:lnTo>
                    <a:pt x="11363350" y="438150"/>
                  </a:lnTo>
                  <a:lnTo>
                    <a:pt x="11368621" y="438150"/>
                  </a:lnTo>
                  <a:lnTo>
                    <a:pt x="11370742" y="436016"/>
                  </a:lnTo>
                  <a:lnTo>
                    <a:pt x="11370742" y="402183"/>
                  </a:lnTo>
                  <a:close/>
                </a:path>
                <a:path w="11963400" h="6828790">
                  <a:moveTo>
                    <a:pt x="11370742" y="335508"/>
                  </a:moveTo>
                  <a:lnTo>
                    <a:pt x="11368621" y="333375"/>
                  </a:lnTo>
                  <a:lnTo>
                    <a:pt x="11363350" y="333375"/>
                  </a:lnTo>
                  <a:lnTo>
                    <a:pt x="11361217" y="335508"/>
                  </a:lnTo>
                  <a:lnTo>
                    <a:pt x="11361217" y="369341"/>
                  </a:lnTo>
                  <a:lnTo>
                    <a:pt x="11363350" y="371475"/>
                  </a:lnTo>
                  <a:lnTo>
                    <a:pt x="11368621" y="371475"/>
                  </a:lnTo>
                  <a:lnTo>
                    <a:pt x="11370742" y="369341"/>
                  </a:lnTo>
                  <a:lnTo>
                    <a:pt x="11370742" y="335508"/>
                  </a:lnTo>
                  <a:close/>
                </a:path>
                <a:path w="11963400" h="6828790">
                  <a:moveTo>
                    <a:pt x="11370742" y="268833"/>
                  </a:moveTo>
                  <a:lnTo>
                    <a:pt x="11368621" y="266700"/>
                  </a:lnTo>
                  <a:lnTo>
                    <a:pt x="11363350" y="266700"/>
                  </a:lnTo>
                  <a:lnTo>
                    <a:pt x="11361217" y="268833"/>
                  </a:lnTo>
                  <a:lnTo>
                    <a:pt x="11361217" y="302666"/>
                  </a:lnTo>
                  <a:lnTo>
                    <a:pt x="11363350" y="304800"/>
                  </a:lnTo>
                  <a:lnTo>
                    <a:pt x="11368621" y="304800"/>
                  </a:lnTo>
                  <a:lnTo>
                    <a:pt x="11370742" y="302666"/>
                  </a:lnTo>
                  <a:lnTo>
                    <a:pt x="11370742" y="268833"/>
                  </a:lnTo>
                  <a:close/>
                </a:path>
                <a:path w="11963400" h="6828790">
                  <a:moveTo>
                    <a:pt x="11370742" y="202158"/>
                  </a:moveTo>
                  <a:lnTo>
                    <a:pt x="11368621" y="200025"/>
                  </a:lnTo>
                  <a:lnTo>
                    <a:pt x="11363350" y="200025"/>
                  </a:lnTo>
                  <a:lnTo>
                    <a:pt x="11361217" y="202158"/>
                  </a:lnTo>
                  <a:lnTo>
                    <a:pt x="11361217" y="235991"/>
                  </a:lnTo>
                  <a:lnTo>
                    <a:pt x="11363350" y="238125"/>
                  </a:lnTo>
                  <a:lnTo>
                    <a:pt x="11368621" y="238125"/>
                  </a:lnTo>
                  <a:lnTo>
                    <a:pt x="11370742" y="235991"/>
                  </a:lnTo>
                  <a:lnTo>
                    <a:pt x="11370742" y="202158"/>
                  </a:lnTo>
                  <a:close/>
                </a:path>
                <a:path w="11963400" h="6828790">
                  <a:moveTo>
                    <a:pt x="11370742" y="135483"/>
                  </a:moveTo>
                  <a:lnTo>
                    <a:pt x="11368621" y="133350"/>
                  </a:lnTo>
                  <a:lnTo>
                    <a:pt x="11363350" y="133350"/>
                  </a:lnTo>
                  <a:lnTo>
                    <a:pt x="11361217" y="135483"/>
                  </a:lnTo>
                  <a:lnTo>
                    <a:pt x="11361217" y="169316"/>
                  </a:lnTo>
                  <a:lnTo>
                    <a:pt x="11363350" y="171450"/>
                  </a:lnTo>
                  <a:lnTo>
                    <a:pt x="11368621" y="171450"/>
                  </a:lnTo>
                  <a:lnTo>
                    <a:pt x="11370742" y="169316"/>
                  </a:lnTo>
                  <a:lnTo>
                    <a:pt x="11370742" y="135483"/>
                  </a:lnTo>
                  <a:close/>
                </a:path>
                <a:path w="11963400" h="6828790">
                  <a:moveTo>
                    <a:pt x="11370742" y="68808"/>
                  </a:moveTo>
                  <a:lnTo>
                    <a:pt x="11368621" y="66675"/>
                  </a:lnTo>
                  <a:lnTo>
                    <a:pt x="11363350" y="66675"/>
                  </a:lnTo>
                  <a:lnTo>
                    <a:pt x="11361217" y="68808"/>
                  </a:lnTo>
                  <a:lnTo>
                    <a:pt x="11361217" y="102641"/>
                  </a:lnTo>
                  <a:lnTo>
                    <a:pt x="11363350" y="104775"/>
                  </a:lnTo>
                  <a:lnTo>
                    <a:pt x="11368621" y="104775"/>
                  </a:lnTo>
                  <a:lnTo>
                    <a:pt x="11370742" y="102641"/>
                  </a:lnTo>
                  <a:lnTo>
                    <a:pt x="11370742" y="68808"/>
                  </a:lnTo>
                  <a:close/>
                </a:path>
                <a:path w="11963400" h="6828790">
                  <a:moveTo>
                    <a:pt x="11370742" y="2133"/>
                  </a:moveTo>
                  <a:lnTo>
                    <a:pt x="11368621" y="0"/>
                  </a:lnTo>
                  <a:lnTo>
                    <a:pt x="11363350" y="0"/>
                  </a:lnTo>
                  <a:lnTo>
                    <a:pt x="11361217" y="2133"/>
                  </a:lnTo>
                  <a:lnTo>
                    <a:pt x="11361217" y="35966"/>
                  </a:lnTo>
                  <a:lnTo>
                    <a:pt x="11363350" y="38100"/>
                  </a:lnTo>
                  <a:lnTo>
                    <a:pt x="11368621" y="38100"/>
                  </a:lnTo>
                  <a:lnTo>
                    <a:pt x="11370742" y="35966"/>
                  </a:lnTo>
                  <a:lnTo>
                    <a:pt x="11370742" y="2133"/>
                  </a:lnTo>
                  <a:close/>
                </a:path>
                <a:path w="11963400" h="6828790">
                  <a:moveTo>
                    <a:pt x="11696700" y="6083820"/>
                  </a:moveTo>
                  <a:lnTo>
                    <a:pt x="11687023" y="6083820"/>
                  </a:lnTo>
                  <a:lnTo>
                    <a:pt x="11687023" y="6093345"/>
                  </a:lnTo>
                  <a:lnTo>
                    <a:pt x="11696700" y="6093345"/>
                  </a:lnTo>
                  <a:lnTo>
                    <a:pt x="11696700" y="6083820"/>
                  </a:lnTo>
                  <a:close/>
                </a:path>
                <a:path w="11963400" h="6828790">
                  <a:moveTo>
                    <a:pt x="11763375" y="6083820"/>
                  </a:moveTo>
                  <a:lnTo>
                    <a:pt x="11734800" y="6083820"/>
                  </a:lnTo>
                  <a:lnTo>
                    <a:pt x="11734800" y="6093345"/>
                  </a:lnTo>
                  <a:lnTo>
                    <a:pt x="11763375" y="6083820"/>
                  </a:lnTo>
                  <a:close/>
                </a:path>
                <a:path w="11963400" h="6828790">
                  <a:moveTo>
                    <a:pt x="11830050" y="6083820"/>
                  </a:moveTo>
                  <a:lnTo>
                    <a:pt x="11801475" y="6083820"/>
                  </a:lnTo>
                  <a:lnTo>
                    <a:pt x="11801475" y="6093345"/>
                  </a:lnTo>
                  <a:lnTo>
                    <a:pt x="11830050" y="6083820"/>
                  </a:lnTo>
                  <a:close/>
                </a:path>
                <a:path w="11963400" h="6828790">
                  <a:moveTo>
                    <a:pt x="11896725" y="6083820"/>
                  </a:moveTo>
                  <a:lnTo>
                    <a:pt x="11868150" y="6083820"/>
                  </a:lnTo>
                  <a:lnTo>
                    <a:pt x="11868150" y="6093345"/>
                  </a:lnTo>
                  <a:lnTo>
                    <a:pt x="11896725" y="6083820"/>
                  </a:lnTo>
                  <a:close/>
                </a:path>
                <a:path w="11963400" h="6828790">
                  <a:moveTo>
                    <a:pt x="11963400" y="6083820"/>
                  </a:moveTo>
                  <a:lnTo>
                    <a:pt x="11934825" y="6083820"/>
                  </a:lnTo>
                  <a:lnTo>
                    <a:pt x="11934825" y="6093345"/>
                  </a:lnTo>
                  <a:lnTo>
                    <a:pt x="11963400" y="608382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934825" y="6113246"/>
              <a:ext cx="228600" cy="9525"/>
            </a:xfrm>
            <a:custGeom>
              <a:avLst/>
              <a:gdLst/>
              <a:ahLst/>
              <a:cxnLst/>
              <a:rect l="l" t="t" r="r" b="b"/>
              <a:pathLst>
                <a:path w="228600" h="9525">
                  <a:moveTo>
                    <a:pt x="2857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8575" y="0"/>
                  </a:lnTo>
                  <a:close/>
                </a:path>
                <a:path w="228600" h="9525">
                  <a:moveTo>
                    <a:pt x="95250" y="0"/>
                  </a:moveTo>
                  <a:lnTo>
                    <a:pt x="66675" y="0"/>
                  </a:lnTo>
                  <a:lnTo>
                    <a:pt x="66675" y="9525"/>
                  </a:lnTo>
                  <a:lnTo>
                    <a:pt x="95250" y="0"/>
                  </a:lnTo>
                  <a:close/>
                </a:path>
                <a:path w="228600" h="9525">
                  <a:moveTo>
                    <a:pt x="161925" y="0"/>
                  </a:moveTo>
                  <a:lnTo>
                    <a:pt x="133350" y="0"/>
                  </a:lnTo>
                  <a:lnTo>
                    <a:pt x="133350" y="9525"/>
                  </a:lnTo>
                  <a:lnTo>
                    <a:pt x="161925" y="0"/>
                  </a:lnTo>
                  <a:close/>
                </a:path>
                <a:path w="228600" h="9525">
                  <a:moveTo>
                    <a:pt x="228600" y="0"/>
                  </a:moveTo>
                  <a:lnTo>
                    <a:pt x="200025" y="0"/>
                  </a:lnTo>
                  <a:lnTo>
                    <a:pt x="200025" y="952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26336" y="53992"/>
              <a:ext cx="7360920" cy="671830"/>
            </a:xfrm>
            <a:custGeom>
              <a:avLst/>
              <a:gdLst/>
              <a:ahLst/>
              <a:cxnLst/>
              <a:rect l="l" t="t" r="r" b="b"/>
              <a:pathLst>
                <a:path w="7360920" h="671830">
                  <a:moveTo>
                    <a:pt x="7248765" y="0"/>
                  </a:moveTo>
                  <a:lnTo>
                    <a:pt x="111932" y="0"/>
                  </a:lnTo>
                  <a:lnTo>
                    <a:pt x="68363" y="8796"/>
                  </a:lnTo>
                  <a:lnTo>
                    <a:pt x="32784" y="32784"/>
                  </a:lnTo>
                  <a:lnTo>
                    <a:pt x="8796" y="68363"/>
                  </a:lnTo>
                  <a:lnTo>
                    <a:pt x="0" y="111932"/>
                  </a:lnTo>
                  <a:lnTo>
                    <a:pt x="0" y="559647"/>
                  </a:lnTo>
                  <a:lnTo>
                    <a:pt x="8796" y="603216"/>
                  </a:lnTo>
                  <a:lnTo>
                    <a:pt x="32784" y="638795"/>
                  </a:lnTo>
                  <a:lnTo>
                    <a:pt x="68363" y="662783"/>
                  </a:lnTo>
                  <a:lnTo>
                    <a:pt x="111932" y="671579"/>
                  </a:lnTo>
                  <a:lnTo>
                    <a:pt x="7248765" y="671579"/>
                  </a:lnTo>
                  <a:lnTo>
                    <a:pt x="7292333" y="662783"/>
                  </a:lnTo>
                  <a:lnTo>
                    <a:pt x="7327912" y="638795"/>
                  </a:lnTo>
                  <a:lnTo>
                    <a:pt x="7351900" y="603216"/>
                  </a:lnTo>
                  <a:lnTo>
                    <a:pt x="7360696" y="559647"/>
                  </a:lnTo>
                  <a:lnTo>
                    <a:pt x="7360696" y="111932"/>
                  </a:lnTo>
                  <a:lnTo>
                    <a:pt x="7351900" y="68363"/>
                  </a:lnTo>
                  <a:lnTo>
                    <a:pt x="7327912" y="32784"/>
                  </a:lnTo>
                  <a:lnTo>
                    <a:pt x="7292333" y="8796"/>
                  </a:lnTo>
                  <a:lnTo>
                    <a:pt x="7248765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26336" y="53992"/>
              <a:ext cx="7360920" cy="671830"/>
            </a:xfrm>
            <a:custGeom>
              <a:avLst/>
              <a:gdLst/>
              <a:ahLst/>
              <a:cxnLst/>
              <a:rect l="l" t="t" r="r" b="b"/>
              <a:pathLst>
                <a:path w="7360920" h="671830">
                  <a:moveTo>
                    <a:pt x="0" y="111932"/>
                  </a:moveTo>
                  <a:lnTo>
                    <a:pt x="8796" y="68363"/>
                  </a:lnTo>
                  <a:lnTo>
                    <a:pt x="32784" y="32784"/>
                  </a:lnTo>
                  <a:lnTo>
                    <a:pt x="68362" y="8796"/>
                  </a:lnTo>
                  <a:lnTo>
                    <a:pt x="111931" y="0"/>
                  </a:lnTo>
                  <a:lnTo>
                    <a:pt x="7248764" y="0"/>
                  </a:lnTo>
                  <a:lnTo>
                    <a:pt x="7292332" y="8796"/>
                  </a:lnTo>
                  <a:lnTo>
                    <a:pt x="7327911" y="32784"/>
                  </a:lnTo>
                  <a:lnTo>
                    <a:pt x="7351899" y="68363"/>
                  </a:lnTo>
                  <a:lnTo>
                    <a:pt x="7360696" y="111932"/>
                  </a:lnTo>
                  <a:lnTo>
                    <a:pt x="7360696" y="559647"/>
                  </a:lnTo>
                  <a:lnTo>
                    <a:pt x="7351899" y="603216"/>
                  </a:lnTo>
                  <a:lnTo>
                    <a:pt x="7327911" y="638795"/>
                  </a:lnTo>
                  <a:lnTo>
                    <a:pt x="7292332" y="662783"/>
                  </a:lnTo>
                  <a:lnTo>
                    <a:pt x="7248764" y="671580"/>
                  </a:lnTo>
                  <a:lnTo>
                    <a:pt x="111931" y="671580"/>
                  </a:lnTo>
                  <a:lnTo>
                    <a:pt x="68362" y="662783"/>
                  </a:lnTo>
                  <a:lnTo>
                    <a:pt x="32784" y="638795"/>
                  </a:lnTo>
                  <a:lnTo>
                    <a:pt x="8796" y="603216"/>
                  </a:lnTo>
                  <a:lnTo>
                    <a:pt x="0" y="559647"/>
                  </a:lnTo>
                  <a:lnTo>
                    <a:pt x="0" y="1119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453101" y="119379"/>
            <a:ext cx="28892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Reciprocal</a:t>
            </a:r>
            <a:r>
              <a:rPr sz="2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teaching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326336" y="725572"/>
            <a:ext cx="7360920" cy="2840355"/>
          </a:xfrm>
          <a:custGeom>
            <a:avLst/>
            <a:gdLst/>
            <a:ahLst/>
            <a:cxnLst/>
            <a:rect l="l" t="t" r="r" b="b"/>
            <a:pathLst>
              <a:path w="7360920" h="2840354">
                <a:moveTo>
                  <a:pt x="7360696" y="0"/>
                </a:moveTo>
                <a:lnTo>
                  <a:pt x="0" y="0"/>
                </a:lnTo>
                <a:lnTo>
                  <a:pt x="0" y="2840040"/>
                </a:lnTo>
                <a:lnTo>
                  <a:pt x="7360696" y="2840040"/>
                </a:lnTo>
                <a:lnTo>
                  <a:pt x="7360696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547339" y="698500"/>
            <a:ext cx="6940550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1300" marR="54610" indent="-228600">
              <a:lnSpc>
                <a:spcPts val="2400"/>
              </a:lnSpc>
              <a:spcBef>
                <a:spcPts val="380"/>
              </a:spcBef>
              <a:buChar char="•"/>
              <a:tabLst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Students </a:t>
            </a:r>
            <a:r>
              <a:rPr sz="2200" spc="-10" dirty="0">
                <a:latin typeface="Calibri"/>
                <a:cs typeface="Calibri"/>
              </a:rPr>
              <a:t>read</a:t>
            </a:r>
            <a:r>
              <a:rPr sz="2200" dirty="0">
                <a:latin typeface="Calibri"/>
                <a:cs typeface="Calibri"/>
              </a:rPr>
              <a:t> the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text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section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by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section</a:t>
            </a:r>
            <a:r>
              <a:rPr sz="2200" dirty="0">
                <a:latin typeface="Calibri"/>
                <a:cs typeface="Calibri"/>
              </a:rPr>
              <a:t> and </a:t>
            </a:r>
            <a:r>
              <a:rPr sz="2200" spc="-15" dirty="0">
                <a:latin typeface="Calibri"/>
                <a:cs typeface="Calibri"/>
              </a:rPr>
              <a:t>at</a:t>
            </a:r>
            <a:r>
              <a:rPr sz="2200" dirty="0">
                <a:latin typeface="Calibri"/>
                <a:cs typeface="Calibri"/>
              </a:rPr>
              <a:t> the</a:t>
            </a:r>
            <a:r>
              <a:rPr sz="2200" spc="-5" dirty="0">
                <a:latin typeface="Calibri"/>
                <a:cs typeface="Calibri"/>
              </a:rPr>
              <a:t> end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each section: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20"/>
              </a:spcBef>
              <a:buFont typeface="Calibri"/>
              <a:buChar char="•"/>
              <a:tabLst>
                <a:tab pos="241300" algn="l"/>
              </a:tabLst>
            </a:pPr>
            <a:r>
              <a:rPr sz="2200" i="1" spc="-10" dirty="0">
                <a:latin typeface="Calibri"/>
                <a:cs typeface="Calibri"/>
              </a:rPr>
              <a:t>Summarizer:</a:t>
            </a:r>
            <a:r>
              <a:rPr sz="2200" i="1" spc="-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highlights </a:t>
            </a:r>
            <a:r>
              <a:rPr sz="2200" spc="-30" dirty="0">
                <a:latin typeface="Calibri"/>
                <a:cs typeface="Calibri"/>
              </a:rPr>
              <a:t>key</a:t>
            </a:r>
            <a:r>
              <a:rPr sz="2200" spc="-5" dirty="0">
                <a:latin typeface="Calibri"/>
                <a:cs typeface="Calibri"/>
              </a:rPr>
              <a:t> ideas,</a:t>
            </a:r>
            <a:endParaRPr sz="2200">
              <a:latin typeface="Calibri"/>
              <a:cs typeface="Calibri"/>
            </a:endParaRPr>
          </a:p>
          <a:p>
            <a:pPr marL="241300" marR="5080" indent="-228600">
              <a:lnSpc>
                <a:spcPts val="2400"/>
              </a:lnSpc>
              <a:spcBef>
                <a:spcPts val="640"/>
              </a:spcBef>
              <a:buFont typeface="Calibri"/>
              <a:buChar char="•"/>
              <a:tabLst>
                <a:tab pos="241300" algn="l"/>
              </a:tabLst>
            </a:pPr>
            <a:r>
              <a:rPr sz="2200" i="1" spc="-5" dirty="0">
                <a:latin typeface="Calibri"/>
                <a:cs typeface="Calibri"/>
              </a:rPr>
              <a:t>Questioner </a:t>
            </a:r>
            <a:r>
              <a:rPr sz="2200" spc="-10" dirty="0">
                <a:latin typeface="Calibri"/>
                <a:cs typeface="Calibri"/>
              </a:rPr>
              <a:t>asks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questions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about</a:t>
            </a:r>
            <a:r>
              <a:rPr sz="2200" dirty="0">
                <a:latin typeface="Calibri"/>
                <a:cs typeface="Calibri"/>
              </a:rPr>
              <a:t> the</a:t>
            </a:r>
            <a:r>
              <a:rPr sz="2200" spc="-5" dirty="0">
                <a:latin typeface="Calibri"/>
                <a:cs typeface="Calibri"/>
              </a:rPr>
              <a:t> section</a:t>
            </a:r>
            <a:r>
              <a:rPr sz="2200" dirty="0">
                <a:latin typeface="Calibri"/>
                <a:cs typeface="Calibri"/>
              </a:rPr>
              <a:t> (e.g.</a:t>
            </a:r>
            <a:r>
              <a:rPr sz="2200" spc="-5" dirty="0">
                <a:latin typeface="Calibri"/>
                <a:cs typeface="Calibri"/>
              </a:rPr>
              <a:t> unknown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words,</a:t>
            </a:r>
            <a:r>
              <a:rPr sz="2200" spc="-5" dirty="0">
                <a:latin typeface="Calibri"/>
                <a:cs typeface="Calibri"/>
              </a:rPr>
              <a:t> unclear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meaning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etc.)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25"/>
              </a:spcBef>
              <a:buFont typeface="Calibri"/>
              <a:buChar char="•"/>
              <a:tabLst>
                <a:tab pos="241300" algn="l"/>
              </a:tabLst>
            </a:pPr>
            <a:r>
              <a:rPr sz="2200" i="1" spc="-5" dirty="0">
                <a:latin typeface="Calibri"/>
                <a:cs typeface="Calibri"/>
              </a:rPr>
              <a:t>Clarifier</a:t>
            </a:r>
            <a:r>
              <a:rPr sz="2200" i="1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answers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questions</a:t>
            </a:r>
            <a:r>
              <a:rPr sz="2200" i="1" spc="-5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241300" marR="132715" indent="-228600">
              <a:lnSpc>
                <a:spcPts val="2400"/>
              </a:lnSpc>
              <a:spcBef>
                <a:spcPts val="640"/>
              </a:spcBef>
              <a:buFont typeface="Calibri"/>
              <a:buChar char="•"/>
              <a:tabLst>
                <a:tab pos="241300" algn="l"/>
              </a:tabLst>
            </a:pPr>
            <a:r>
              <a:rPr sz="2200" i="1" spc="-5" dirty="0">
                <a:latin typeface="Calibri"/>
                <a:cs typeface="Calibri"/>
              </a:rPr>
              <a:t>Predictor</a:t>
            </a:r>
            <a:r>
              <a:rPr sz="2200" i="1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makes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predictions about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what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next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segment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text</a:t>
            </a:r>
            <a:r>
              <a:rPr sz="2200" dirty="0">
                <a:latin typeface="Calibri"/>
                <a:cs typeface="Calibri"/>
              </a:rPr>
              <a:t> is </a:t>
            </a:r>
            <a:r>
              <a:rPr sz="2200" spc="-5" dirty="0">
                <a:latin typeface="Calibri"/>
                <a:cs typeface="Calibri"/>
              </a:rPr>
              <a:t>about.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19986" y="3559262"/>
            <a:ext cx="7373620" cy="684530"/>
            <a:chOff x="4319986" y="3559262"/>
            <a:chExt cx="7373620" cy="684530"/>
          </a:xfrm>
        </p:grpSpPr>
        <p:sp>
          <p:nvSpPr>
            <p:cNvPr id="19" name="object 19"/>
            <p:cNvSpPr/>
            <p:nvPr/>
          </p:nvSpPr>
          <p:spPr>
            <a:xfrm>
              <a:off x="4326336" y="3565612"/>
              <a:ext cx="7360920" cy="671830"/>
            </a:xfrm>
            <a:custGeom>
              <a:avLst/>
              <a:gdLst/>
              <a:ahLst/>
              <a:cxnLst/>
              <a:rect l="l" t="t" r="r" b="b"/>
              <a:pathLst>
                <a:path w="7360920" h="671829">
                  <a:moveTo>
                    <a:pt x="7248765" y="0"/>
                  </a:moveTo>
                  <a:lnTo>
                    <a:pt x="111932" y="0"/>
                  </a:lnTo>
                  <a:lnTo>
                    <a:pt x="68363" y="8796"/>
                  </a:lnTo>
                  <a:lnTo>
                    <a:pt x="32784" y="32784"/>
                  </a:lnTo>
                  <a:lnTo>
                    <a:pt x="8796" y="68363"/>
                  </a:lnTo>
                  <a:lnTo>
                    <a:pt x="0" y="111932"/>
                  </a:lnTo>
                  <a:lnTo>
                    <a:pt x="0" y="559647"/>
                  </a:lnTo>
                  <a:lnTo>
                    <a:pt x="8796" y="603216"/>
                  </a:lnTo>
                  <a:lnTo>
                    <a:pt x="32784" y="638795"/>
                  </a:lnTo>
                  <a:lnTo>
                    <a:pt x="68363" y="662783"/>
                  </a:lnTo>
                  <a:lnTo>
                    <a:pt x="111932" y="671579"/>
                  </a:lnTo>
                  <a:lnTo>
                    <a:pt x="7248765" y="671579"/>
                  </a:lnTo>
                  <a:lnTo>
                    <a:pt x="7292333" y="662783"/>
                  </a:lnTo>
                  <a:lnTo>
                    <a:pt x="7327912" y="638795"/>
                  </a:lnTo>
                  <a:lnTo>
                    <a:pt x="7351900" y="603216"/>
                  </a:lnTo>
                  <a:lnTo>
                    <a:pt x="7360696" y="559647"/>
                  </a:lnTo>
                  <a:lnTo>
                    <a:pt x="7360696" y="111932"/>
                  </a:lnTo>
                  <a:lnTo>
                    <a:pt x="7351900" y="68363"/>
                  </a:lnTo>
                  <a:lnTo>
                    <a:pt x="7327912" y="32784"/>
                  </a:lnTo>
                  <a:lnTo>
                    <a:pt x="7292333" y="8796"/>
                  </a:lnTo>
                  <a:lnTo>
                    <a:pt x="7248765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26336" y="3565612"/>
              <a:ext cx="7360920" cy="671830"/>
            </a:xfrm>
            <a:custGeom>
              <a:avLst/>
              <a:gdLst/>
              <a:ahLst/>
              <a:cxnLst/>
              <a:rect l="l" t="t" r="r" b="b"/>
              <a:pathLst>
                <a:path w="7360920" h="671829">
                  <a:moveTo>
                    <a:pt x="0" y="111932"/>
                  </a:moveTo>
                  <a:lnTo>
                    <a:pt x="8796" y="68363"/>
                  </a:lnTo>
                  <a:lnTo>
                    <a:pt x="32784" y="32784"/>
                  </a:lnTo>
                  <a:lnTo>
                    <a:pt x="68362" y="8796"/>
                  </a:lnTo>
                  <a:lnTo>
                    <a:pt x="111931" y="0"/>
                  </a:lnTo>
                  <a:lnTo>
                    <a:pt x="7248764" y="0"/>
                  </a:lnTo>
                  <a:lnTo>
                    <a:pt x="7292332" y="8796"/>
                  </a:lnTo>
                  <a:lnTo>
                    <a:pt x="7327911" y="32784"/>
                  </a:lnTo>
                  <a:lnTo>
                    <a:pt x="7351899" y="68363"/>
                  </a:lnTo>
                  <a:lnTo>
                    <a:pt x="7360696" y="111932"/>
                  </a:lnTo>
                  <a:lnTo>
                    <a:pt x="7360696" y="559647"/>
                  </a:lnTo>
                  <a:lnTo>
                    <a:pt x="7351899" y="603216"/>
                  </a:lnTo>
                  <a:lnTo>
                    <a:pt x="7327911" y="638795"/>
                  </a:lnTo>
                  <a:lnTo>
                    <a:pt x="7292332" y="662783"/>
                  </a:lnTo>
                  <a:lnTo>
                    <a:pt x="7248764" y="671580"/>
                  </a:lnTo>
                  <a:lnTo>
                    <a:pt x="111931" y="671580"/>
                  </a:lnTo>
                  <a:lnTo>
                    <a:pt x="68362" y="662783"/>
                  </a:lnTo>
                  <a:lnTo>
                    <a:pt x="32784" y="638795"/>
                  </a:lnTo>
                  <a:lnTo>
                    <a:pt x="8796" y="603216"/>
                  </a:lnTo>
                  <a:lnTo>
                    <a:pt x="0" y="559647"/>
                  </a:lnTo>
                  <a:lnTo>
                    <a:pt x="0" y="1119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453101" y="3630676"/>
            <a:ext cx="51174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Directed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Reading-Thinking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Activity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326336" y="4237192"/>
            <a:ext cx="7360920" cy="2202815"/>
          </a:xfrm>
          <a:custGeom>
            <a:avLst/>
            <a:gdLst/>
            <a:ahLst/>
            <a:cxnLst/>
            <a:rect l="l" t="t" r="r" b="b"/>
            <a:pathLst>
              <a:path w="7360920" h="2202815">
                <a:moveTo>
                  <a:pt x="7360696" y="0"/>
                </a:moveTo>
                <a:lnTo>
                  <a:pt x="0" y="0"/>
                </a:lnTo>
                <a:lnTo>
                  <a:pt x="0" y="2202480"/>
                </a:lnTo>
                <a:lnTo>
                  <a:pt x="7360696" y="2202480"/>
                </a:lnTo>
                <a:lnTo>
                  <a:pt x="7360696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47339" y="4209796"/>
            <a:ext cx="6689725" cy="21774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1300" marR="5080" indent="-228600">
              <a:lnSpc>
                <a:spcPts val="2400"/>
              </a:lnSpc>
              <a:spcBef>
                <a:spcPts val="380"/>
              </a:spcBef>
              <a:buChar char="•"/>
              <a:tabLst>
                <a:tab pos="241300" algn="l"/>
              </a:tabLst>
            </a:pPr>
            <a:r>
              <a:rPr sz="2200" spc="-15" dirty="0">
                <a:latin typeface="Calibri"/>
                <a:cs typeface="Calibri"/>
              </a:rPr>
              <a:t>start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by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making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predictions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about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what</a:t>
            </a:r>
            <a:r>
              <a:rPr sz="2200" dirty="0">
                <a:latin typeface="Calibri"/>
                <a:cs typeface="Calibri"/>
              </a:rPr>
              <a:t> the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text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segment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will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-5" dirty="0">
                <a:latin typeface="Calibri"/>
                <a:cs typeface="Calibri"/>
              </a:rPr>
              <a:t> about.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20"/>
              </a:spcBef>
              <a:buChar char="•"/>
              <a:tabLst>
                <a:tab pos="241300" algn="l"/>
              </a:tabLst>
            </a:pPr>
            <a:r>
              <a:rPr sz="2200" spc="-15" dirty="0">
                <a:latin typeface="Calibri"/>
                <a:cs typeface="Calibri"/>
              </a:rPr>
              <a:t>Read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relevant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part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of</a:t>
            </a:r>
            <a:r>
              <a:rPr sz="2200" dirty="0">
                <a:latin typeface="Calibri"/>
                <a:cs typeface="Calibri"/>
              </a:rPr>
              <a:t> the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text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to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check predictions,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60"/>
              </a:spcBef>
              <a:buChar char="•"/>
              <a:tabLst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Discuss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to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what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extent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their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predictions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were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confirmed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Char char="•"/>
              <a:tabLst>
                <a:tab pos="241300" algn="l"/>
              </a:tabLst>
            </a:pPr>
            <a:r>
              <a:rPr sz="2200" spc="-10" dirty="0">
                <a:latin typeface="Calibri"/>
                <a:cs typeface="Calibri"/>
              </a:rPr>
              <a:t>Summarize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key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information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from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text</a:t>
            </a:r>
            <a:r>
              <a:rPr sz="2200" spc="-5" dirty="0">
                <a:latin typeface="Calibri"/>
                <a:cs typeface="Calibri"/>
              </a:rPr>
              <a:t> segment.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5"/>
              </a:spcBef>
              <a:buChar char="•"/>
              <a:tabLst>
                <a:tab pos="241300" algn="l"/>
              </a:tabLst>
            </a:pPr>
            <a:r>
              <a:rPr sz="2200" spc="-15" dirty="0">
                <a:latin typeface="Calibri"/>
                <a:cs typeface="Calibri"/>
              </a:rPr>
              <a:t>Repeat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cycle after</a:t>
            </a:r>
            <a:r>
              <a:rPr sz="2200" spc="-5" dirty="0">
                <a:latin typeface="Calibri"/>
                <a:cs typeface="Calibri"/>
              </a:rPr>
              <a:t> each </a:t>
            </a:r>
            <a:r>
              <a:rPr sz="2200" spc="-15" dirty="0">
                <a:latin typeface="Calibri"/>
                <a:cs typeface="Calibri"/>
              </a:rPr>
              <a:t>text</a:t>
            </a:r>
            <a:r>
              <a:rPr sz="2200" spc="-5" dirty="0">
                <a:latin typeface="Calibri"/>
                <a:cs typeface="Calibri"/>
              </a:rPr>
              <a:t> segment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2181" y="545770"/>
            <a:ext cx="2146935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500" spc="25" dirty="0"/>
              <a:t>Writing</a:t>
            </a:r>
            <a:r>
              <a:rPr sz="3500" spc="-35" dirty="0"/>
              <a:t> </a:t>
            </a:r>
            <a:r>
              <a:rPr sz="3500" spc="30" dirty="0"/>
              <a:t>tips</a:t>
            </a:r>
            <a:endParaRPr sz="3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36648"/>
            <a:ext cx="2999232" cy="300227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252866" y="1457471"/>
            <a:ext cx="7597775" cy="4514215"/>
          </a:xfrm>
          <a:custGeom>
            <a:avLst/>
            <a:gdLst/>
            <a:ahLst/>
            <a:cxnLst/>
            <a:rect l="l" t="t" r="r" b="b"/>
            <a:pathLst>
              <a:path w="7597775" h="4514215">
                <a:moveTo>
                  <a:pt x="7597722" y="0"/>
                </a:moveTo>
                <a:lnTo>
                  <a:pt x="0" y="0"/>
                </a:lnTo>
                <a:lnTo>
                  <a:pt x="0" y="4514025"/>
                </a:lnTo>
                <a:lnTo>
                  <a:pt x="7597722" y="4514025"/>
                </a:lnTo>
                <a:lnTo>
                  <a:pt x="7597722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31606" y="1452879"/>
            <a:ext cx="7125334" cy="404876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41300" marR="5080" indent="-228600">
              <a:lnSpc>
                <a:spcPts val="1989"/>
              </a:lnSpc>
              <a:spcBef>
                <a:spcPts val="40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5" dirty="0">
                <a:latin typeface="Calibri"/>
                <a:cs typeface="Calibri"/>
              </a:rPr>
              <a:t>Include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planning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activities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such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as </a:t>
            </a:r>
            <a:r>
              <a:rPr sz="1900" spc="-10" dirty="0">
                <a:latin typeface="Calibri"/>
                <a:cs typeface="Calibri"/>
              </a:rPr>
              <a:t>brainstorming,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creating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mind-maps,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outlines</a:t>
            </a:r>
            <a:endParaRPr sz="1900">
              <a:latin typeface="Calibri"/>
              <a:cs typeface="Calibri"/>
            </a:endParaRPr>
          </a:p>
          <a:p>
            <a:pPr marL="241300" marR="161925" indent="-228600">
              <a:lnSpc>
                <a:spcPts val="1989"/>
              </a:lnSpc>
              <a:spcBef>
                <a:spcPts val="72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20" dirty="0">
                <a:latin typeface="Calibri"/>
                <a:cs typeface="Calibri"/>
              </a:rPr>
              <a:t>Make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planning </a:t>
            </a:r>
            <a:r>
              <a:rPr sz="1900" spc="-15" dirty="0">
                <a:latin typeface="Calibri"/>
                <a:cs typeface="Calibri"/>
              </a:rPr>
              <a:t>multi-sensory,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e.g., </a:t>
            </a:r>
            <a:r>
              <a:rPr sz="1900" spc="-10" dirty="0">
                <a:latin typeface="Calibri"/>
                <a:cs typeface="Calibri"/>
              </a:rPr>
              <a:t>organise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ideas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by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manipulation of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shapes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and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colours</a:t>
            </a:r>
            <a:endParaRPr sz="19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1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10" dirty="0">
                <a:latin typeface="Calibri"/>
                <a:cs typeface="Calibri"/>
              </a:rPr>
              <a:t>Break </a:t>
            </a:r>
            <a:r>
              <a:rPr sz="1900" dirty="0">
                <a:latin typeface="Calibri"/>
                <a:cs typeface="Calibri"/>
              </a:rPr>
              <a:t>up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the </a:t>
            </a:r>
            <a:r>
              <a:rPr sz="1900" spc="-15" dirty="0">
                <a:latin typeface="Calibri"/>
                <a:cs typeface="Calibri"/>
              </a:rPr>
              <a:t>tasks </a:t>
            </a:r>
            <a:r>
              <a:rPr sz="1900" spc="-10" dirty="0">
                <a:latin typeface="Calibri"/>
                <a:cs typeface="Calibri"/>
              </a:rPr>
              <a:t>into </a:t>
            </a:r>
            <a:r>
              <a:rPr sz="1900" spc="-5" dirty="0">
                <a:latin typeface="Calibri"/>
                <a:cs typeface="Calibri"/>
              </a:rPr>
              <a:t>smaller</a:t>
            </a:r>
            <a:r>
              <a:rPr sz="1900" spc="-10" dirty="0">
                <a:latin typeface="Calibri"/>
                <a:cs typeface="Calibri"/>
              </a:rPr>
              <a:t> sub-tasks</a:t>
            </a:r>
            <a:endParaRPr sz="19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5" dirty="0">
                <a:latin typeface="Calibri"/>
                <a:cs typeface="Calibri"/>
              </a:rPr>
              <a:t>Give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enough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time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for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writing</a:t>
            </a:r>
            <a:endParaRPr sz="1900">
              <a:latin typeface="Calibri"/>
              <a:cs typeface="Calibri"/>
            </a:endParaRPr>
          </a:p>
          <a:p>
            <a:pPr marL="241300" marR="705485" indent="-228600">
              <a:lnSpc>
                <a:spcPts val="2020"/>
              </a:lnSpc>
              <a:spcBef>
                <a:spcPts val="6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5" dirty="0">
                <a:latin typeface="Calibri"/>
                <a:cs typeface="Calibri"/>
              </a:rPr>
              <a:t>Use </a:t>
            </a:r>
            <a:r>
              <a:rPr sz="1900" dirty="0">
                <a:latin typeface="Calibri"/>
                <a:cs typeface="Calibri"/>
              </a:rPr>
              <a:t>aids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for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writing (e.g.,</a:t>
            </a:r>
            <a:r>
              <a:rPr sz="1900" spc="-5" dirty="0">
                <a:latin typeface="Calibri"/>
                <a:cs typeface="Calibri"/>
              </a:rPr>
              <a:t> spell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30" dirty="0">
                <a:latin typeface="Calibri"/>
                <a:cs typeface="Calibri"/>
              </a:rPr>
              <a:t>checker,</a:t>
            </a:r>
            <a:r>
              <a:rPr sz="1900" spc="-5" dirty="0">
                <a:latin typeface="Calibri"/>
                <a:cs typeface="Calibri"/>
              </a:rPr>
              <a:t> speech </a:t>
            </a:r>
            <a:r>
              <a:rPr sz="1900" spc="-10" dirty="0">
                <a:latin typeface="Calibri"/>
                <a:cs typeface="Calibri"/>
              </a:rPr>
              <a:t>to text</a:t>
            </a:r>
            <a:r>
              <a:rPr sz="1900" spc="-5" dirty="0">
                <a:latin typeface="Calibri"/>
                <a:cs typeface="Calibri"/>
              </a:rPr>
              <a:t> function,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electronic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dictionary)</a:t>
            </a:r>
            <a:endParaRPr sz="19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10" dirty="0">
                <a:latin typeface="Calibri"/>
                <a:cs typeface="Calibri"/>
              </a:rPr>
              <a:t>Check-lists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to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guide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learners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and</a:t>
            </a:r>
            <a:r>
              <a:rPr sz="1900" spc="-10" dirty="0">
                <a:latin typeface="Calibri"/>
                <a:cs typeface="Calibri"/>
              </a:rPr>
              <a:t> assist </a:t>
            </a:r>
            <a:r>
              <a:rPr sz="1900" dirty="0">
                <a:latin typeface="Calibri"/>
                <a:cs typeface="Calibri"/>
              </a:rPr>
              <a:t>in</a:t>
            </a:r>
            <a:r>
              <a:rPr sz="1900" spc="-10" dirty="0">
                <a:latin typeface="Calibri"/>
                <a:cs typeface="Calibri"/>
              </a:rPr>
              <a:t> self-evaluation</a:t>
            </a:r>
            <a:endParaRPr sz="1900">
              <a:latin typeface="Calibri"/>
              <a:cs typeface="Calibri"/>
            </a:endParaRPr>
          </a:p>
          <a:p>
            <a:pPr marL="241300" marR="201295" indent="-228600">
              <a:lnSpc>
                <a:spcPts val="2090"/>
              </a:lnSpc>
              <a:spcBef>
                <a:spcPts val="56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5" dirty="0">
                <a:latin typeface="Calibri"/>
                <a:cs typeface="Calibri"/>
              </a:rPr>
              <a:t>Set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5" dirty="0">
                <a:latin typeface="Calibri"/>
                <a:cs typeface="Calibri"/>
              </a:rPr>
              <a:t> specific linguistic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focus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in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the writing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task </a:t>
            </a:r>
            <a:r>
              <a:rPr sz="1900" dirty="0">
                <a:latin typeface="Calibri"/>
                <a:cs typeface="Calibri"/>
              </a:rPr>
              <a:t>(e.g., </a:t>
            </a:r>
            <a:r>
              <a:rPr sz="1900" spc="-10" dirty="0">
                <a:latin typeface="Calibri"/>
                <a:cs typeface="Calibri"/>
              </a:rPr>
              <a:t>students to </a:t>
            </a:r>
            <a:r>
              <a:rPr sz="1900" spc="-15" dirty="0">
                <a:latin typeface="Calibri"/>
                <a:cs typeface="Calibri"/>
              </a:rPr>
              <a:t>pay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attention</a:t>
            </a:r>
            <a:r>
              <a:rPr sz="1900" spc="-10" dirty="0">
                <a:latin typeface="Calibri"/>
                <a:cs typeface="Calibri"/>
              </a:rPr>
              <a:t> to </a:t>
            </a:r>
            <a:r>
              <a:rPr sz="1900" dirty="0">
                <a:latin typeface="Calibri"/>
                <a:cs typeface="Calibri"/>
              </a:rPr>
              <a:t>the </a:t>
            </a:r>
            <a:r>
              <a:rPr sz="1900" spc="-5" dirty="0">
                <a:latin typeface="Calibri"/>
                <a:cs typeface="Calibri"/>
              </a:rPr>
              <a:t>use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of</a:t>
            </a:r>
            <a:r>
              <a:rPr sz="1900" spc="-10" dirty="0">
                <a:latin typeface="Calibri"/>
                <a:cs typeface="Calibri"/>
              </a:rPr>
              <a:t> past</a:t>
            </a:r>
            <a:r>
              <a:rPr sz="1900" spc="-5" dirty="0">
                <a:latin typeface="Calibri"/>
                <a:cs typeface="Calibri"/>
              </a:rPr>
              <a:t> tense)</a:t>
            </a:r>
            <a:endParaRPr sz="19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7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10" dirty="0">
                <a:latin typeface="Calibri"/>
                <a:cs typeface="Calibri"/>
              </a:rPr>
              <a:t>Share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and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make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writing</a:t>
            </a:r>
            <a:r>
              <a:rPr sz="1900" spc="-5" dirty="0">
                <a:latin typeface="Calibri"/>
                <a:cs typeface="Calibri"/>
              </a:rPr>
              <a:t> purposeful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(e.g.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Padlet)</a:t>
            </a:r>
            <a:endParaRPr sz="19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900" spc="-10" dirty="0">
                <a:latin typeface="Calibri"/>
                <a:cs typeface="Calibri"/>
              </a:rPr>
              <a:t>Collaborative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writing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(Google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docs,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Etherpad,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Microsoft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30" dirty="0">
                <a:latin typeface="Calibri"/>
                <a:cs typeface="Calibri"/>
              </a:rPr>
              <a:t>Word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online)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0"/>
            <a:ext cx="4654550" cy="6858000"/>
          </a:xfrm>
          <a:custGeom>
            <a:avLst/>
            <a:gdLst/>
            <a:ahLst/>
            <a:cxnLst/>
            <a:rect l="l" t="t" r="r" b="b"/>
            <a:pathLst>
              <a:path w="4654550" h="6858000">
                <a:moveTo>
                  <a:pt x="4654294" y="0"/>
                </a:moveTo>
                <a:lnTo>
                  <a:pt x="0" y="0"/>
                </a:lnTo>
                <a:lnTo>
                  <a:pt x="0" y="6857999"/>
                </a:lnTo>
                <a:lnTo>
                  <a:pt x="4654294" y="6857999"/>
                </a:lnTo>
                <a:lnTo>
                  <a:pt x="46542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0739" y="1412747"/>
            <a:ext cx="2770505" cy="311023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625"/>
              </a:spcBef>
            </a:pPr>
            <a:r>
              <a:rPr sz="4400" spc="-15" dirty="0">
                <a:solidFill>
                  <a:srgbClr val="FFFFFF"/>
                </a:solidFill>
                <a:latin typeface="Calibri Light"/>
                <a:cs typeface="Calibri Light"/>
              </a:rPr>
              <a:t>Educational </a:t>
            </a:r>
            <a:r>
              <a:rPr sz="44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spc="-15" dirty="0">
                <a:solidFill>
                  <a:srgbClr val="FFFFFF"/>
                </a:solidFill>
                <a:latin typeface="Calibri Light"/>
                <a:cs typeface="Calibri Light"/>
              </a:rPr>
              <a:t>value</a:t>
            </a:r>
            <a:r>
              <a:rPr sz="4400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dirty="0">
                <a:solidFill>
                  <a:srgbClr val="FFFFFF"/>
                </a:solidFill>
                <a:latin typeface="Calibri Light"/>
                <a:cs typeface="Calibri Light"/>
              </a:rPr>
              <a:t>of </a:t>
            </a:r>
            <a:r>
              <a:rPr sz="4400" spc="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Calibri Light"/>
                <a:cs typeface="Calibri Light"/>
              </a:rPr>
              <a:t>comics- </a:t>
            </a:r>
            <a:r>
              <a:rPr sz="4400" spc="-5" dirty="0">
                <a:solidFill>
                  <a:srgbClr val="FFFFFF"/>
                </a:solidFill>
                <a:latin typeface="Calibri Light"/>
                <a:cs typeface="Calibri Light"/>
              </a:rPr>
              <a:t> Enhancing </a:t>
            </a:r>
            <a:r>
              <a:rPr sz="4400" dirty="0">
                <a:solidFill>
                  <a:srgbClr val="FFFFFF"/>
                </a:solidFill>
                <a:latin typeface="Calibri Light"/>
                <a:cs typeface="Calibri Light"/>
              </a:rPr>
              <a:t> writing</a:t>
            </a:r>
            <a:r>
              <a:rPr sz="4400" spc="-8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dirty="0">
                <a:solidFill>
                  <a:srgbClr val="FFFFFF"/>
                </a:solidFill>
                <a:latin typeface="Calibri Light"/>
                <a:cs typeface="Calibri Light"/>
              </a:rPr>
              <a:t>skills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199729"/>
            <a:ext cx="4297680" cy="0"/>
          </a:xfrm>
          <a:custGeom>
            <a:avLst/>
            <a:gdLst/>
            <a:ahLst/>
            <a:cxnLst/>
            <a:rect l="l" t="t" r="r" b="b"/>
            <a:pathLst>
              <a:path w="4297680">
                <a:moveTo>
                  <a:pt x="0" y="0"/>
                </a:moveTo>
                <a:lnTo>
                  <a:pt x="4297680" y="1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181600" y="570671"/>
            <a:ext cx="6248400" cy="1189990"/>
            <a:chOff x="5181600" y="570671"/>
            <a:chExt cx="6248400" cy="1189990"/>
          </a:xfrm>
        </p:grpSpPr>
        <p:sp>
          <p:nvSpPr>
            <p:cNvPr id="6" name="object 6"/>
            <p:cNvSpPr/>
            <p:nvPr/>
          </p:nvSpPr>
          <p:spPr>
            <a:xfrm>
              <a:off x="5181600" y="570671"/>
              <a:ext cx="6248400" cy="1189990"/>
            </a:xfrm>
            <a:custGeom>
              <a:avLst/>
              <a:gdLst/>
              <a:ahLst/>
              <a:cxnLst/>
              <a:rect l="l" t="t" r="r" b="b"/>
              <a:pathLst>
                <a:path w="6248400" h="1189989">
                  <a:moveTo>
                    <a:pt x="6129417" y="0"/>
                  </a:moveTo>
                  <a:lnTo>
                    <a:pt x="118982" y="0"/>
                  </a:lnTo>
                  <a:lnTo>
                    <a:pt x="72669" y="9350"/>
                  </a:lnTo>
                  <a:lnTo>
                    <a:pt x="34849" y="34849"/>
                  </a:lnTo>
                  <a:lnTo>
                    <a:pt x="9350" y="72669"/>
                  </a:lnTo>
                  <a:lnTo>
                    <a:pt x="0" y="118982"/>
                  </a:lnTo>
                  <a:lnTo>
                    <a:pt x="0" y="1070820"/>
                  </a:lnTo>
                  <a:lnTo>
                    <a:pt x="9350" y="1117134"/>
                  </a:lnTo>
                  <a:lnTo>
                    <a:pt x="34849" y="1154954"/>
                  </a:lnTo>
                  <a:lnTo>
                    <a:pt x="72669" y="1180453"/>
                  </a:lnTo>
                  <a:lnTo>
                    <a:pt x="118982" y="1189803"/>
                  </a:lnTo>
                  <a:lnTo>
                    <a:pt x="6129417" y="1189803"/>
                  </a:lnTo>
                  <a:lnTo>
                    <a:pt x="6175730" y="1180453"/>
                  </a:lnTo>
                  <a:lnTo>
                    <a:pt x="6213550" y="1154954"/>
                  </a:lnTo>
                  <a:lnTo>
                    <a:pt x="6239049" y="1117134"/>
                  </a:lnTo>
                  <a:lnTo>
                    <a:pt x="6248400" y="1070820"/>
                  </a:lnTo>
                  <a:lnTo>
                    <a:pt x="6248400" y="118982"/>
                  </a:lnTo>
                  <a:lnTo>
                    <a:pt x="6239049" y="72669"/>
                  </a:lnTo>
                  <a:lnTo>
                    <a:pt x="6213550" y="34849"/>
                  </a:lnTo>
                  <a:lnTo>
                    <a:pt x="6175730" y="9350"/>
                  </a:lnTo>
                  <a:lnTo>
                    <a:pt x="6129417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1263" y="838200"/>
              <a:ext cx="655320" cy="65532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69044" y="948435"/>
            <a:ext cx="28340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Calibri"/>
                <a:cs typeface="Calibri"/>
              </a:rPr>
              <a:t>Sparks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interest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writing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81600" y="2057927"/>
            <a:ext cx="6248400" cy="1189990"/>
            <a:chOff x="5181600" y="2057927"/>
            <a:chExt cx="6248400" cy="1189990"/>
          </a:xfrm>
        </p:grpSpPr>
        <p:sp>
          <p:nvSpPr>
            <p:cNvPr id="10" name="object 10"/>
            <p:cNvSpPr/>
            <p:nvPr/>
          </p:nvSpPr>
          <p:spPr>
            <a:xfrm>
              <a:off x="5181600" y="2057927"/>
              <a:ext cx="6248400" cy="1189990"/>
            </a:xfrm>
            <a:custGeom>
              <a:avLst/>
              <a:gdLst/>
              <a:ahLst/>
              <a:cxnLst/>
              <a:rect l="l" t="t" r="r" b="b"/>
              <a:pathLst>
                <a:path w="6248400" h="1189989">
                  <a:moveTo>
                    <a:pt x="6129417" y="0"/>
                  </a:moveTo>
                  <a:lnTo>
                    <a:pt x="118982" y="0"/>
                  </a:lnTo>
                  <a:lnTo>
                    <a:pt x="72669" y="9350"/>
                  </a:lnTo>
                  <a:lnTo>
                    <a:pt x="34849" y="34849"/>
                  </a:lnTo>
                  <a:lnTo>
                    <a:pt x="9350" y="72669"/>
                  </a:lnTo>
                  <a:lnTo>
                    <a:pt x="0" y="118982"/>
                  </a:lnTo>
                  <a:lnTo>
                    <a:pt x="0" y="1070820"/>
                  </a:lnTo>
                  <a:lnTo>
                    <a:pt x="9350" y="1117134"/>
                  </a:lnTo>
                  <a:lnTo>
                    <a:pt x="34849" y="1154954"/>
                  </a:lnTo>
                  <a:lnTo>
                    <a:pt x="72669" y="1180453"/>
                  </a:lnTo>
                  <a:lnTo>
                    <a:pt x="118982" y="1189803"/>
                  </a:lnTo>
                  <a:lnTo>
                    <a:pt x="6129417" y="1189803"/>
                  </a:lnTo>
                  <a:lnTo>
                    <a:pt x="6175730" y="1180453"/>
                  </a:lnTo>
                  <a:lnTo>
                    <a:pt x="6213550" y="1154954"/>
                  </a:lnTo>
                  <a:lnTo>
                    <a:pt x="6239049" y="1117134"/>
                  </a:lnTo>
                  <a:lnTo>
                    <a:pt x="6248400" y="1070820"/>
                  </a:lnTo>
                  <a:lnTo>
                    <a:pt x="6248400" y="118982"/>
                  </a:lnTo>
                  <a:lnTo>
                    <a:pt x="6239049" y="72669"/>
                  </a:lnTo>
                  <a:lnTo>
                    <a:pt x="6213550" y="34849"/>
                  </a:lnTo>
                  <a:lnTo>
                    <a:pt x="6175730" y="9350"/>
                  </a:lnTo>
                  <a:lnTo>
                    <a:pt x="6129417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41263" y="2325624"/>
              <a:ext cx="655320" cy="65532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669044" y="2283459"/>
            <a:ext cx="4425315" cy="66548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z="2200" spc="-5" dirty="0">
                <a:latin typeface="Calibri"/>
                <a:cs typeface="Calibri"/>
              </a:rPr>
              <a:t>Helps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organization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through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storytelling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storyboarding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181600" y="3545180"/>
            <a:ext cx="6248400" cy="1189990"/>
            <a:chOff x="5181600" y="3545180"/>
            <a:chExt cx="6248400" cy="1189990"/>
          </a:xfrm>
        </p:grpSpPr>
        <p:sp>
          <p:nvSpPr>
            <p:cNvPr id="14" name="object 14"/>
            <p:cNvSpPr/>
            <p:nvPr/>
          </p:nvSpPr>
          <p:spPr>
            <a:xfrm>
              <a:off x="5181600" y="3545180"/>
              <a:ext cx="6248400" cy="1189990"/>
            </a:xfrm>
            <a:custGeom>
              <a:avLst/>
              <a:gdLst/>
              <a:ahLst/>
              <a:cxnLst/>
              <a:rect l="l" t="t" r="r" b="b"/>
              <a:pathLst>
                <a:path w="6248400" h="1189989">
                  <a:moveTo>
                    <a:pt x="6129417" y="0"/>
                  </a:moveTo>
                  <a:lnTo>
                    <a:pt x="118982" y="0"/>
                  </a:lnTo>
                  <a:lnTo>
                    <a:pt x="72669" y="9350"/>
                  </a:lnTo>
                  <a:lnTo>
                    <a:pt x="34849" y="34849"/>
                  </a:lnTo>
                  <a:lnTo>
                    <a:pt x="9350" y="72669"/>
                  </a:lnTo>
                  <a:lnTo>
                    <a:pt x="0" y="118982"/>
                  </a:lnTo>
                  <a:lnTo>
                    <a:pt x="0" y="1070820"/>
                  </a:lnTo>
                  <a:lnTo>
                    <a:pt x="9350" y="1117134"/>
                  </a:lnTo>
                  <a:lnTo>
                    <a:pt x="34849" y="1154954"/>
                  </a:lnTo>
                  <a:lnTo>
                    <a:pt x="72669" y="1180453"/>
                  </a:lnTo>
                  <a:lnTo>
                    <a:pt x="118982" y="1189803"/>
                  </a:lnTo>
                  <a:lnTo>
                    <a:pt x="6129417" y="1189803"/>
                  </a:lnTo>
                  <a:lnTo>
                    <a:pt x="6175730" y="1180453"/>
                  </a:lnTo>
                  <a:lnTo>
                    <a:pt x="6213550" y="1154954"/>
                  </a:lnTo>
                  <a:lnTo>
                    <a:pt x="6239049" y="1117134"/>
                  </a:lnTo>
                  <a:lnTo>
                    <a:pt x="6248400" y="1070820"/>
                  </a:lnTo>
                  <a:lnTo>
                    <a:pt x="6248400" y="118982"/>
                  </a:lnTo>
                  <a:lnTo>
                    <a:pt x="6239049" y="72669"/>
                  </a:lnTo>
                  <a:lnTo>
                    <a:pt x="6213550" y="34849"/>
                  </a:lnTo>
                  <a:lnTo>
                    <a:pt x="6175730" y="9350"/>
                  </a:lnTo>
                  <a:lnTo>
                    <a:pt x="6129417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1263" y="3810000"/>
              <a:ext cx="655320" cy="65836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669044" y="3770884"/>
            <a:ext cx="3899535" cy="66548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z="2200" spc="-10" dirty="0">
                <a:latin typeface="Calibri"/>
                <a:cs typeface="Calibri"/>
              </a:rPr>
              <a:t>Develops </a:t>
            </a:r>
            <a:r>
              <a:rPr sz="2200" spc="-15" dirty="0">
                <a:latin typeface="Calibri"/>
                <a:cs typeface="Calibri"/>
              </a:rPr>
              <a:t>creative </a:t>
            </a:r>
            <a:r>
              <a:rPr sz="2200" dirty="0">
                <a:latin typeface="Calibri"/>
                <a:cs typeface="Calibri"/>
              </a:rPr>
              <a:t>and </a:t>
            </a:r>
            <a:r>
              <a:rPr sz="2200" spc="-5" dirty="0">
                <a:latin typeface="Calibri"/>
                <a:cs typeface="Calibri"/>
              </a:rPr>
              <a:t>higher </a:t>
            </a:r>
            <a:r>
              <a:rPr sz="2200" spc="-10" dirty="0">
                <a:latin typeface="Calibri"/>
                <a:cs typeface="Calibri"/>
              </a:rPr>
              <a:t>level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thought </a:t>
            </a:r>
            <a:r>
              <a:rPr sz="2200" spc="-10" dirty="0">
                <a:latin typeface="Calibri"/>
                <a:cs typeface="Calibri"/>
              </a:rPr>
              <a:t>processes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181600" y="5032435"/>
            <a:ext cx="6248400" cy="1189990"/>
            <a:chOff x="5181600" y="5032435"/>
            <a:chExt cx="6248400" cy="1189990"/>
          </a:xfrm>
        </p:grpSpPr>
        <p:sp>
          <p:nvSpPr>
            <p:cNvPr id="18" name="object 18"/>
            <p:cNvSpPr/>
            <p:nvPr/>
          </p:nvSpPr>
          <p:spPr>
            <a:xfrm>
              <a:off x="5181600" y="5032435"/>
              <a:ext cx="6248400" cy="1189990"/>
            </a:xfrm>
            <a:custGeom>
              <a:avLst/>
              <a:gdLst/>
              <a:ahLst/>
              <a:cxnLst/>
              <a:rect l="l" t="t" r="r" b="b"/>
              <a:pathLst>
                <a:path w="6248400" h="1189989">
                  <a:moveTo>
                    <a:pt x="6129417" y="0"/>
                  </a:moveTo>
                  <a:lnTo>
                    <a:pt x="118982" y="0"/>
                  </a:lnTo>
                  <a:lnTo>
                    <a:pt x="72669" y="9350"/>
                  </a:lnTo>
                  <a:lnTo>
                    <a:pt x="34849" y="34849"/>
                  </a:lnTo>
                  <a:lnTo>
                    <a:pt x="9350" y="72669"/>
                  </a:lnTo>
                  <a:lnTo>
                    <a:pt x="0" y="118982"/>
                  </a:lnTo>
                  <a:lnTo>
                    <a:pt x="0" y="1070820"/>
                  </a:lnTo>
                  <a:lnTo>
                    <a:pt x="9350" y="1117133"/>
                  </a:lnTo>
                  <a:lnTo>
                    <a:pt x="34849" y="1154953"/>
                  </a:lnTo>
                  <a:lnTo>
                    <a:pt x="72669" y="1180452"/>
                  </a:lnTo>
                  <a:lnTo>
                    <a:pt x="118982" y="1189802"/>
                  </a:lnTo>
                  <a:lnTo>
                    <a:pt x="6129417" y="1189802"/>
                  </a:lnTo>
                  <a:lnTo>
                    <a:pt x="6175730" y="1180452"/>
                  </a:lnTo>
                  <a:lnTo>
                    <a:pt x="6213550" y="1154953"/>
                  </a:lnTo>
                  <a:lnTo>
                    <a:pt x="6239049" y="1117133"/>
                  </a:lnTo>
                  <a:lnTo>
                    <a:pt x="6248400" y="1070820"/>
                  </a:lnTo>
                  <a:lnTo>
                    <a:pt x="6248400" y="118982"/>
                  </a:lnTo>
                  <a:lnTo>
                    <a:pt x="6239049" y="72669"/>
                  </a:lnTo>
                  <a:lnTo>
                    <a:pt x="6213550" y="34849"/>
                  </a:lnTo>
                  <a:lnTo>
                    <a:pt x="6175730" y="9350"/>
                  </a:lnTo>
                  <a:lnTo>
                    <a:pt x="6129417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1263" y="5297423"/>
              <a:ext cx="655320" cy="65836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669044" y="5258308"/>
            <a:ext cx="4234815" cy="66548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80"/>
              </a:spcBef>
            </a:pPr>
            <a:r>
              <a:rPr sz="2200" spc="-10" dirty="0">
                <a:latin typeface="Calibri"/>
                <a:cs typeface="Calibri"/>
              </a:rPr>
              <a:t>Develops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writing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skills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through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multi-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modal connections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611124"/>
            <a:ext cx="106426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Calibri Light"/>
                <a:cs typeface="Calibri Light"/>
              </a:rPr>
              <a:t>M</a:t>
            </a:r>
            <a:r>
              <a:rPr sz="4400" dirty="0">
                <a:latin typeface="Calibri Light"/>
                <a:cs typeface="Calibri Light"/>
              </a:rPr>
              <a:t>en</a:t>
            </a:r>
            <a:endParaRPr sz="44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545" y="436726"/>
            <a:ext cx="4964612" cy="642127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491049" y="185445"/>
            <a:ext cx="6523990" cy="5645150"/>
            <a:chOff x="5491049" y="185445"/>
            <a:chExt cx="6523990" cy="56451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64449" y="185445"/>
              <a:ext cx="3689348" cy="27876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1049" y="2874620"/>
              <a:ext cx="3377585" cy="29553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96381" y="2874620"/>
              <a:ext cx="3018120" cy="29553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7711" y="1997409"/>
            <a:ext cx="3319145" cy="3319145"/>
            <a:chOff x="837711" y="1997409"/>
            <a:chExt cx="3319145" cy="33191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2003759"/>
              <a:ext cx="3313176" cy="26447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4061" y="2003759"/>
              <a:ext cx="3306445" cy="2644775"/>
            </a:xfrm>
            <a:custGeom>
              <a:avLst/>
              <a:gdLst/>
              <a:ahLst/>
              <a:cxnLst/>
              <a:rect l="l" t="t" r="r" b="b"/>
              <a:pathLst>
                <a:path w="3306445" h="2644775">
                  <a:moveTo>
                    <a:pt x="0" y="0"/>
                  </a:moveTo>
                  <a:lnTo>
                    <a:pt x="3305907" y="0"/>
                  </a:lnTo>
                  <a:lnTo>
                    <a:pt x="3305907" y="2644726"/>
                  </a:lnTo>
                  <a:lnTo>
                    <a:pt x="0" y="264472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1592" y="4284967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2066935" y="0"/>
                  </a:moveTo>
                  <a:lnTo>
                    <a:pt x="1716315" y="99044"/>
                  </a:lnTo>
                  <a:lnTo>
                    <a:pt x="0" y="99044"/>
                  </a:lnTo>
                  <a:lnTo>
                    <a:pt x="0" y="1024698"/>
                  </a:lnTo>
                  <a:lnTo>
                    <a:pt x="2942257" y="1024698"/>
                  </a:lnTo>
                  <a:lnTo>
                    <a:pt x="2942257" y="99044"/>
                  </a:lnTo>
                  <a:lnTo>
                    <a:pt x="2451880" y="99044"/>
                  </a:lnTo>
                  <a:lnTo>
                    <a:pt x="206693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41592" y="4284968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0" y="99043"/>
                  </a:moveTo>
                  <a:lnTo>
                    <a:pt x="1716317" y="99043"/>
                  </a:lnTo>
                  <a:lnTo>
                    <a:pt x="2066936" y="0"/>
                  </a:lnTo>
                  <a:lnTo>
                    <a:pt x="2451881" y="99043"/>
                  </a:lnTo>
                  <a:lnTo>
                    <a:pt x="2942257" y="99043"/>
                  </a:lnTo>
                  <a:lnTo>
                    <a:pt x="2942257" y="253319"/>
                  </a:lnTo>
                  <a:lnTo>
                    <a:pt x="2942257" y="484733"/>
                  </a:lnTo>
                  <a:lnTo>
                    <a:pt x="2942257" y="1024697"/>
                  </a:lnTo>
                  <a:lnTo>
                    <a:pt x="2451881" y="1024697"/>
                  </a:lnTo>
                  <a:lnTo>
                    <a:pt x="1716317" y="1024697"/>
                  </a:lnTo>
                  <a:lnTo>
                    <a:pt x="0" y="1024697"/>
                  </a:lnTo>
                  <a:lnTo>
                    <a:pt x="0" y="484733"/>
                  </a:lnTo>
                  <a:lnTo>
                    <a:pt x="0" y="253319"/>
                  </a:lnTo>
                  <a:lnTo>
                    <a:pt x="0" y="9904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639742" y="4421123"/>
            <a:ext cx="194627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20" dirty="0">
                <a:solidFill>
                  <a:srgbClr val="FFFFFF"/>
                </a:solidFill>
                <a:latin typeface="Calibri"/>
                <a:cs typeface="Calibri"/>
              </a:rPr>
              <a:t>Recognize</a:t>
            </a:r>
            <a:r>
              <a:rPr sz="2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4306" y="4777740"/>
            <a:ext cx="155702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understand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74209" y="1997409"/>
            <a:ext cx="3319145" cy="3319145"/>
            <a:chOff x="4474209" y="1997409"/>
            <a:chExt cx="3319145" cy="33191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0559" y="2003759"/>
              <a:ext cx="3307080" cy="264472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480559" y="2003759"/>
              <a:ext cx="3306445" cy="2644775"/>
            </a:xfrm>
            <a:custGeom>
              <a:avLst/>
              <a:gdLst/>
              <a:ahLst/>
              <a:cxnLst/>
              <a:rect l="l" t="t" r="r" b="b"/>
              <a:pathLst>
                <a:path w="3306445" h="2644775">
                  <a:moveTo>
                    <a:pt x="0" y="0"/>
                  </a:moveTo>
                  <a:lnTo>
                    <a:pt x="3305907" y="0"/>
                  </a:lnTo>
                  <a:lnTo>
                    <a:pt x="3305907" y="2644726"/>
                  </a:lnTo>
                  <a:lnTo>
                    <a:pt x="0" y="264472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78090" y="4284967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2066935" y="0"/>
                  </a:moveTo>
                  <a:lnTo>
                    <a:pt x="1716317" y="99044"/>
                  </a:lnTo>
                  <a:lnTo>
                    <a:pt x="0" y="99044"/>
                  </a:lnTo>
                  <a:lnTo>
                    <a:pt x="0" y="1024698"/>
                  </a:lnTo>
                  <a:lnTo>
                    <a:pt x="2942257" y="1024698"/>
                  </a:lnTo>
                  <a:lnTo>
                    <a:pt x="2942257" y="99044"/>
                  </a:lnTo>
                  <a:lnTo>
                    <a:pt x="2451881" y="99044"/>
                  </a:lnTo>
                  <a:lnTo>
                    <a:pt x="2066935" y="0"/>
                  </a:lnTo>
                  <a:close/>
                </a:path>
              </a:pathLst>
            </a:custGeom>
            <a:solidFill>
              <a:srgbClr val="AD6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78090" y="4284968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0" y="99043"/>
                  </a:moveTo>
                  <a:lnTo>
                    <a:pt x="1716317" y="99043"/>
                  </a:lnTo>
                  <a:lnTo>
                    <a:pt x="2066936" y="0"/>
                  </a:lnTo>
                  <a:lnTo>
                    <a:pt x="2451881" y="99043"/>
                  </a:lnTo>
                  <a:lnTo>
                    <a:pt x="2942257" y="99043"/>
                  </a:lnTo>
                  <a:lnTo>
                    <a:pt x="2942257" y="253319"/>
                  </a:lnTo>
                  <a:lnTo>
                    <a:pt x="2942257" y="484733"/>
                  </a:lnTo>
                  <a:lnTo>
                    <a:pt x="2942257" y="1024697"/>
                  </a:lnTo>
                  <a:lnTo>
                    <a:pt x="2451881" y="1024697"/>
                  </a:lnTo>
                  <a:lnTo>
                    <a:pt x="1716317" y="1024697"/>
                  </a:lnTo>
                  <a:lnTo>
                    <a:pt x="0" y="1024697"/>
                  </a:lnTo>
                  <a:lnTo>
                    <a:pt x="0" y="484733"/>
                  </a:lnTo>
                  <a:lnTo>
                    <a:pt x="0" y="253319"/>
                  </a:lnTo>
                  <a:lnTo>
                    <a:pt x="0" y="9904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141429" y="4421123"/>
            <a:ext cx="22161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Universal</a:t>
            </a:r>
            <a:r>
              <a:rPr sz="2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design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17363" y="4777740"/>
            <a:ext cx="226441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adjustments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110708" y="1997409"/>
            <a:ext cx="3319145" cy="3319145"/>
            <a:chOff x="8110708" y="1997409"/>
            <a:chExt cx="3319145" cy="331914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13776" y="2003759"/>
              <a:ext cx="3310128" cy="26447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17058" y="2003759"/>
              <a:ext cx="3306445" cy="2644775"/>
            </a:xfrm>
            <a:custGeom>
              <a:avLst/>
              <a:gdLst/>
              <a:ahLst/>
              <a:cxnLst/>
              <a:rect l="l" t="t" r="r" b="b"/>
              <a:pathLst>
                <a:path w="3306445" h="2644775">
                  <a:moveTo>
                    <a:pt x="0" y="0"/>
                  </a:moveTo>
                  <a:lnTo>
                    <a:pt x="3305907" y="0"/>
                  </a:lnTo>
                  <a:lnTo>
                    <a:pt x="3305907" y="2644726"/>
                  </a:lnTo>
                  <a:lnTo>
                    <a:pt x="0" y="264472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414589" y="4284967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2066935" y="0"/>
                  </a:moveTo>
                  <a:lnTo>
                    <a:pt x="1716316" y="99044"/>
                  </a:lnTo>
                  <a:lnTo>
                    <a:pt x="0" y="99044"/>
                  </a:lnTo>
                  <a:lnTo>
                    <a:pt x="0" y="1024698"/>
                  </a:lnTo>
                  <a:lnTo>
                    <a:pt x="2942257" y="1024698"/>
                  </a:lnTo>
                  <a:lnTo>
                    <a:pt x="2942257" y="99044"/>
                  </a:lnTo>
                  <a:lnTo>
                    <a:pt x="2451881" y="99044"/>
                  </a:lnTo>
                  <a:lnTo>
                    <a:pt x="2066935" y="0"/>
                  </a:lnTo>
                  <a:close/>
                </a:path>
              </a:pathLst>
            </a:custGeom>
            <a:solidFill>
              <a:srgbClr val="B43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14589" y="4284968"/>
              <a:ext cx="2942590" cy="1024890"/>
            </a:xfrm>
            <a:custGeom>
              <a:avLst/>
              <a:gdLst/>
              <a:ahLst/>
              <a:cxnLst/>
              <a:rect l="l" t="t" r="r" b="b"/>
              <a:pathLst>
                <a:path w="2942590" h="1024889">
                  <a:moveTo>
                    <a:pt x="0" y="99043"/>
                  </a:moveTo>
                  <a:lnTo>
                    <a:pt x="1716317" y="99043"/>
                  </a:lnTo>
                  <a:lnTo>
                    <a:pt x="2066936" y="0"/>
                  </a:lnTo>
                  <a:lnTo>
                    <a:pt x="2451881" y="99043"/>
                  </a:lnTo>
                  <a:lnTo>
                    <a:pt x="2942257" y="99043"/>
                  </a:lnTo>
                  <a:lnTo>
                    <a:pt x="2942257" y="253319"/>
                  </a:lnTo>
                  <a:lnTo>
                    <a:pt x="2942257" y="484733"/>
                  </a:lnTo>
                  <a:lnTo>
                    <a:pt x="2942257" y="1024697"/>
                  </a:lnTo>
                  <a:lnTo>
                    <a:pt x="2451881" y="1024697"/>
                  </a:lnTo>
                  <a:lnTo>
                    <a:pt x="1716317" y="1024697"/>
                  </a:lnTo>
                  <a:lnTo>
                    <a:pt x="0" y="1024697"/>
                  </a:lnTo>
                  <a:lnTo>
                    <a:pt x="0" y="484733"/>
                  </a:lnTo>
                  <a:lnTo>
                    <a:pt x="0" y="253319"/>
                  </a:lnTo>
                  <a:lnTo>
                    <a:pt x="0" y="9904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610637" y="4600955"/>
            <a:ext cx="255016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r>
              <a:rPr sz="2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Calibri"/>
                <a:cs typeface="Calibri"/>
              </a:rPr>
              <a:t>strategies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069365" y="879347"/>
            <a:ext cx="33635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Roadmap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to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success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7359" y="211836"/>
            <a:ext cx="28435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Arial MT"/>
                <a:cs typeface="Arial MT"/>
              </a:rPr>
              <a:t>More</a:t>
            </a:r>
            <a:r>
              <a:rPr sz="3200" spc="-8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resources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1580" y="4069096"/>
            <a:ext cx="4698479" cy="272120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1042351"/>
            <a:ext cx="4478655" cy="3107055"/>
            <a:chOff x="0" y="1042351"/>
            <a:chExt cx="4478655" cy="31070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44040"/>
              <a:ext cx="2633440" cy="28783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9476" y="1042351"/>
              <a:ext cx="2068817" cy="3106881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5202048"/>
            <a:ext cx="5523230" cy="1604645"/>
            <a:chOff x="0" y="5202048"/>
            <a:chExt cx="5523230" cy="160464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202048"/>
              <a:ext cx="4036955" cy="16041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50860" y="5217933"/>
              <a:ext cx="1572365" cy="157236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1092815" y="6421628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98989"/>
                </a:solidFill>
                <a:latin typeface="Calibri"/>
                <a:cs typeface="Calibri"/>
              </a:rPr>
              <a:t>41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08802" y="506420"/>
            <a:ext cx="4475480" cy="260955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000854" y="612139"/>
            <a:ext cx="2526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http://dystefl2.un.lodz.pl/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13440" y="400684"/>
            <a:ext cx="2769990" cy="391522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504094" y="4430267"/>
            <a:ext cx="22637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  <a:hlinkClick r:id="rId10"/>
              </a:rPr>
              <a:t>http://engage.uni-miskolc.hu/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39" y="4110228"/>
            <a:ext cx="5923280" cy="6718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1400"/>
              </a:lnSpc>
              <a:spcBef>
                <a:spcPts val="75"/>
              </a:spcBef>
            </a:pPr>
            <a:r>
              <a:rPr sz="1400" u="sng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https://</a:t>
            </a:r>
            <a:r>
              <a:rPr sz="1400" u="sng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  <a:hlinkClick r:id="rId11"/>
              </a:rPr>
              <a:t>www.cambridge.org/gb/files/2415/7856/0079/CambridgePapersInELT_Sp </a:t>
            </a:r>
            <a:r>
              <a:rPr sz="1400" spc="-5" dirty="0">
                <a:solidFill>
                  <a:srgbClr val="0563C1"/>
                </a:solidFill>
                <a:latin typeface="Calibri"/>
                <a:cs typeface="Calibri"/>
              </a:rPr>
              <a:t> </a:t>
            </a:r>
            <a:r>
              <a:rPr sz="1400" u="sng" spc="-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LDs_2020_ONLINE.pdf?utm_source=wobl&amp;utm_medium=blog&amp;utm_content=wo </a:t>
            </a:r>
            <a:r>
              <a:rPr sz="1400" spc="-305" dirty="0">
                <a:solidFill>
                  <a:srgbClr val="0563C1"/>
                </a:solidFill>
                <a:latin typeface="Calibri"/>
                <a:cs typeface="Calibri"/>
              </a:rPr>
              <a:t> </a:t>
            </a:r>
            <a:r>
              <a:rPr sz="1400" u="sng" spc="-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blcontent&amp;utm_campaign=insights&amp;utm_class=download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43352" y="2264155"/>
            <a:ext cx="3251200" cy="233616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5080">
              <a:lnSpc>
                <a:spcPct val="90400"/>
              </a:lnSpc>
              <a:spcBef>
                <a:spcPts val="720"/>
              </a:spcBef>
            </a:pPr>
            <a:r>
              <a:rPr sz="5400" spc="-15" dirty="0">
                <a:solidFill>
                  <a:srgbClr val="FFFFFF"/>
                </a:solidFill>
                <a:latin typeface="Calibri Light"/>
                <a:cs typeface="Calibri Light"/>
              </a:rPr>
              <a:t>Questions </a:t>
            </a:r>
            <a:r>
              <a:rPr sz="54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5400" spc="-5" dirty="0">
                <a:solidFill>
                  <a:srgbClr val="FFFFFF"/>
                </a:solidFill>
                <a:latin typeface="Calibri Light"/>
                <a:cs typeface="Calibri Light"/>
              </a:rPr>
              <a:t>and </a:t>
            </a:r>
            <a:r>
              <a:rPr sz="540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5400" spc="-50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  <a:r>
              <a:rPr sz="5400" spc="-5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5400" spc="5" dirty="0">
                <a:solidFill>
                  <a:srgbClr val="FFFFFF"/>
                </a:solidFill>
                <a:latin typeface="Calibri Light"/>
                <a:cs typeface="Calibri Light"/>
              </a:rPr>
              <a:t>mm</a:t>
            </a:r>
            <a:r>
              <a:rPr sz="5400" spc="-10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5400" spc="-60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5400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5400" spc="-5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r>
              <a:rPr sz="5400" dirty="0">
                <a:solidFill>
                  <a:srgbClr val="FFFFFF"/>
                </a:solidFill>
                <a:latin typeface="Calibri Light"/>
                <a:cs typeface="Calibri Light"/>
              </a:rPr>
              <a:t>?</a:t>
            </a:r>
            <a:endParaRPr sz="5400">
              <a:latin typeface="Calibri Light"/>
              <a:cs typeface="Calibri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188200" cy="6858000"/>
            <a:chOff x="0" y="0"/>
            <a:chExt cx="71882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7188200" cy="6858000"/>
            </a:xfrm>
            <a:custGeom>
              <a:avLst/>
              <a:gdLst/>
              <a:ahLst/>
              <a:cxnLst/>
              <a:rect l="l" t="t" r="r" b="b"/>
              <a:pathLst>
                <a:path w="7188200" h="6858000">
                  <a:moveTo>
                    <a:pt x="7079356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848619" y="6857999"/>
                  </a:lnTo>
                  <a:lnTo>
                    <a:pt x="4997355" y="6712660"/>
                  </a:lnTo>
                  <a:lnTo>
                    <a:pt x="5030874" y="6677757"/>
                  </a:lnTo>
                  <a:lnTo>
                    <a:pt x="5064179" y="6642647"/>
                  </a:lnTo>
                  <a:lnTo>
                    <a:pt x="5097267" y="6607332"/>
                  </a:lnTo>
                  <a:lnTo>
                    <a:pt x="5130139" y="6571811"/>
                  </a:lnTo>
                  <a:lnTo>
                    <a:pt x="5162792" y="6536087"/>
                  </a:lnTo>
                  <a:lnTo>
                    <a:pt x="5195226" y="6500160"/>
                  </a:lnTo>
                  <a:lnTo>
                    <a:pt x="5227440" y="6464031"/>
                  </a:lnTo>
                  <a:lnTo>
                    <a:pt x="5259433" y="6427702"/>
                  </a:lnTo>
                  <a:lnTo>
                    <a:pt x="5291203" y="6391173"/>
                  </a:lnTo>
                  <a:lnTo>
                    <a:pt x="5322750" y="6354446"/>
                  </a:lnTo>
                  <a:lnTo>
                    <a:pt x="5354073" y="6317522"/>
                  </a:lnTo>
                  <a:lnTo>
                    <a:pt x="5385170" y="6280401"/>
                  </a:lnTo>
                  <a:lnTo>
                    <a:pt x="5416041" y="6243085"/>
                  </a:lnTo>
                  <a:lnTo>
                    <a:pt x="5446683" y="6205574"/>
                  </a:lnTo>
                  <a:lnTo>
                    <a:pt x="5477098" y="6167871"/>
                  </a:lnTo>
                  <a:lnTo>
                    <a:pt x="5507282" y="6129975"/>
                  </a:lnTo>
                  <a:lnTo>
                    <a:pt x="5537236" y="6091889"/>
                  </a:lnTo>
                  <a:lnTo>
                    <a:pt x="5566958" y="6053612"/>
                  </a:lnTo>
                  <a:lnTo>
                    <a:pt x="5596447" y="6015147"/>
                  </a:lnTo>
                  <a:lnTo>
                    <a:pt x="5625702" y="5976494"/>
                  </a:lnTo>
                  <a:lnTo>
                    <a:pt x="5654722" y="5937654"/>
                  </a:lnTo>
                  <a:lnTo>
                    <a:pt x="5683506" y="5898628"/>
                  </a:lnTo>
                  <a:lnTo>
                    <a:pt x="5712052" y="5859417"/>
                  </a:lnTo>
                  <a:lnTo>
                    <a:pt x="5740361" y="5820023"/>
                  </a:lnTo>
                  <a:lnTo>
                    <a:pt x="5768430" y="5780447"/>
                  </a:lnTo>
                  <a:lnTo>
                    <a:pt x="5796259" y="5740688"/>
                  </a:lnTo>
                  <a:lnTo>
                    <a:pt x="5823847" y="5700750"/>
                  </a:lnTo>
                  <a:lnTo>
                    <a:pt x="5851192" y="5660632"/>
                  </a:lnTo>
                  <a:lnTo>
                    <a:pt x="5878293" y="5620335"/>
                  </a:lnTo>
                  <a:lnTo>
                    <a:pt x="5905150" y="5579862"/>
                  </a:lnTo>
                  <a:lnTo>
                    <a:pt x="5931762" y="5539212"/>
                  </a:lnTo>
                  <a:lnTo>
                    <a:pt x="5958127" y="5498387"/>
                  </a:lnTo>
                  <a:lnTo>
                    <a:pt x="5984244" y="5457388"/>
                  </a:lnTo>
                  <a:lnTo>
                    <a:pt x="6010112" y="5416216"/>
                  </a:lnTo>
                  <a:lnTo>
                    <a:pt x="6035730" y="5374872"/>
                  </a:lnTo>
                  <a:lnTo>
                    <a:pt x="6061098" y="5333357"/>
                  </a:lnTo>
                  <a:lnTo>
                    <a:pt x="6086213" y="5291672"/>
                  </a:lnTo>
                  <a:lnTo>
                    <a:pt x="6111076" y="5249819"/>
                  </a:lnTo>
                  <a:lnTo>
                    <a:pt x="6135684" y="5207797"/>
                  </a:lnTo>
                  <a:lnTo>
                    <a:pt x="6160037" y="5165609"/>
                  </a:lnTo>
                  <a:lnTo>
                    <a:pt x="6184135" y="5123256"/>
                  </a:lnTo>
                  <a:lnTo>
                    <a:pt x="6207974" y="5080738"/>
                  </a:lnTo>
                  <a:lnTo>
                    <a:pt x="6231556" y="5038056"/>
                  </a:lnTo>
                  <a:lnTo>
                    <a:pt x="6254878" y="4995212"/>
                  </a:lnTo>
                  <a:lnTo>
                    <a:pt x="6277940" y="4952206"/>
                  </a:lnTo>
                  <a:lnTo>
                    <a:pt x="6300740" y="4909040"/>
                  </a:lnTo>
                  <a:lnTo>
                    <a:pt x="6323277" y="4865715"/>
                  </a:lnTo>
                  <a:lnTo>
                    <a:pt x="6345552" y="4822232"/>
                  </a:lnTo>
                  <a:lnTo>
                    <a:pt x="6367561" y="4778592"/>
                  </a:lnTo>
                  <a:lnTo>
                    <a:pt x="6389304" y="4734795"/>
                  </a:lnTo>
                  <a:lnTo>
                    <a:pt x="6410781" y="4690843"/>
                  </a:lnTo>
                  <a:lnTo>
                    <a:pt x="6431990" y="4646738"/>
                  </a:lnTo>
                  <a:lnTo>
                    <a:pt x="6452930" y="4602479"/>
                  </a:lnTo>
                  <a:lnTo>
                    <a:pt x="6473601" y="4558069"/>
                  </a:lnTo>
                  <a:lnTo>
                    <a:pt x="6494000" y="4513508"/>
                  </a:lnTo>
                  <a:lnTo>
                    <a:pt x="6514127" y="4468797"/>
                  </a:lnTo>
                  <a:lnTo>
                    <a:pt x="6533980" y="4423937"/>
                  </a:lnTo>
                  <a:lnTo>
                    <a:pt x="6553560" y="4378930"/>
                  </a:lnTo>
                  <a:lnTo>
                    <a:pt x="6572865" y="4333776"/>
                  </a:lnTo>
                  <a:lnTo>
                    <a:pt x="6591893" y="4288477"/>
                  </a:lnTo>
                  <a:lnTo>
                    <a:pt x="6610643" y="4243033"/>
                  </a:lnTo>
                  <a:lnTo>
                    <a:pt x="6629116" y="4197446"/>
                  </a:lnTo>
                  <a:lnTo>
                    <a:pt x="6647308" y="4151717"/>
                  </a:lnTo>
                  <a:lnTo>
                    <a:pt x="6665221" y="4105846"/>
                  </a:lnTo>
                  <a:lnTo>
                    <a:pt x="6682851" y="4059835"/>
                  </a:lnTo>
                  <a:lnTo>
                    <a:pt x="6700199" y="4013685"/>
                  </a:lnTo>
                  <a:lnTo>
                    <a:pt x="6717264" y="3967397"/>
                  </a:lnTo>
                  <a:lnTo>
                    <a:pt x="6734043" y="3920972"/>
                  </a:lnTo>
                  <a:lnTo>
                    <a:pt x="6750537" y="3874411"/>
                  </a:lnTo>
                  <a:lnTo>
                    <a:pt x="6766743" y="3827715"/>
                  </a:lnTo>
                  <a:lnTo>
                    <a:pt x="6782662" y="3780885"/>
                  </a:lnTo>
                  <a:lnTo>
                    <a:pt x="6798292" y="3733922"/>
                  </a:lnTo>
                  <a:lnTo>
                    <a:pt x="6813631" y="3686827"/>
                  </a:lnTo>
                  <a:lnTo>
                    <a:pt x="6828680" y="3639602"/>
                  </a:lnTo>
                  <a:lnTo>
                    <a:pt x="6843436" y="3592247"/>
                  </a:lnTo>
                  <a:lnTo>
                    <a:pt x="6857899" y="3544764"/>
                  </a:lnTo>
                  <a:lnTo>
                    <a:pt x="6872068" y="3497153"/>
                  </a:lnTo>
                  <a:lnTo>
                    <a:pt x="6885941" y="3449416"/>
                  </a:lnTo>
                  <a:lnTo>
                    <a:pt x="6899518" y="3401553"/>
                  </a:lnTo>
                  <a:lnTo>
                    <a:pt x="6912798" y="3353566"/>
                  </a:lnTo>
                  <a:lnTo>
                    <a:pt x="6925779" y="3305456"/>
                  </a:lnTo>
                  <a:lnTo>
                    <a:pt x="6938460" y="3257223"/>
                  </a:lnTo>
                  <a:lnTo>
                    <a:pt x="6950841" y="3208869"/>
                  </a:lnTo>
                  <a:lnTo>
                    <a:pt x="6962919" y="3160396"/>
                  </a:lnTo>
                  <a:lnTo>
                    <a:pt x="6974696" y="3111803"/>
                  </a:lnTo>
                  <a:lnTo>
                    <a:pt x="6986168" y="3063092"/>
                  </a:lnTo>
                  <a:lnTo>
                    <a:pt x="6997335" y="3014264"/>
                  </a:lnTo>
                  <a:lnTo>
                    <a:pt x="7008197" y="2965321"/>
                  </a:lnTo>
                  <a:lnTo>
                    <a:pt x="7018751" y="2916262"/>
                  </a:lnTo>
                  <a:lnTo>
                    <a:pt x="7028997" y="2867090"/>
                  </a:lnTo>
                  <a:lnTo>
                    <a:pt x="7038934" y="2817805"/>
                  </a:lnTo>
                  <a:lnTo>
                    <a:pt x="7048561" y="2768409"/>
                  </a:lnTo>
                  <a:lnTo>
                    <a:pt x="7057877" y="2718902"/>
                  </a:lnTo>
                  <a:lnTo>
                    <a:pt x="7066881" y="2669285"/>
                  </a:lnTo>
                  <a:lnTo>
                    <a:pt x="7075571" y="2619560"/>
                  </a:lnTo>
                  <a:lnTo>
                    <a:pt x="7083946" y="2569728"/>
                  </a:lnTo>
                  <a:lnTo>
                    <a:pt x="7092006" y="2519789"/>
                  </a:lnTo>
                  <a:lnTo>
                    <a:pt x="7099750" y="2469745"/>
                  </a:lnTo>
                  <a:lnTo>
                    <a:pt x="7107176" y="2419597"/>
                  </a:lnTo>
                  <a:lnTo>
                    <a:pt x="7114283" y="2369345"/>
                  </a:lnTo>
                  <a:lnTo>
                    <a:pt x="7121071" y="2318992"/>
                  </a:lnTo>
                  <a:lnTo>
                    <a:pt x="7127538" y="2268537"/>
                  </a:lnTo>
                  <a:lnTo>
                    <a:pt x="7133682" y="2217983"/>
                  </a:lnTo>
                  <a:lnTo>
                    <a:pt x="7139505" y="2167329"/>
                  </a:lnTo>
                  <a:lnTo>
                    <a:pt x="7145003" y="2116578"/>
                  </a:lnTo>
                  <a:lnTo>
                    <a:pt x="7150176" y="2065730"/>
                  </a:lnTo>
                  <a:lnTo>
                    <a:pt x="7155023" y="2014786"/>
                  </a:lnTo>
                  <a:lnTo>
                    <a:pt x="7159543" y="1963748"/>
                  </a:lnTo>
                  <a:lnTo>
                    <a:pt x="7163734" y="1912615"/>
                  </a:lnTo>
                  <a:lnTo>
                    <a:pt x="7167597" y="1861391"/>
                  </a:lnTo>
                  <a:lnTo>
                    <a:pt x="7171129" y="1810074"/>
                  </a:lnTo>
                  <a:lnTo>
                    <a:pt x="7174330" y="1758668"/>
                  </a:lnTo>
                  <a:lnTo>
                    <a:pt x="7177198" y="1707172"/>
                  </a:lnTo>
                  <a:lnTo>
                    <a:pt x="7179733" y="1655587"/>
                  </a:lnTo>
                  <a:lnTo>
                    <a:pt x="7181933" y="1603915"/>
                  </a:lnTo>
                  <a:lnTo>
                    <a:pt x="7183798" y="1552157"/>
                  </a:lnTo>
                  <a:lnTo>
                    <a:pt x="7185326" y="1500314"/>
                  </a:lnTo>
                  <a:lnTo>
                    <a:pt x="7186516" y="1448387"/>
                  </a:lnTo>
                  <a:lnTo>
                    <a:pt x="7187368" y="1396377"/>
                  </a:lnTo>
                  <a:lnTo>
                    <a:pt x="7187879" y="1344285"/>
                  </a:lnTo>
                  <a:lnTo>
                    <a:pt x="7188050" y="1292111"/>
                  </a:lnTo>
                  <a:lnTo>
                    <a:pt x="7187883" y="1240511"/>
                  </a:lnTo>
                  <a:lnTo>
                    <a:pt x="7187383" y="1188990"/>
                  </a:lnTo>
                  <a:lnTo>
                    <a:pt x="7186550" y="1137549"/>
                  </a:lnTo>
                  <a:lnTo>
                    <a:pt x="7185385" y="1086189"/>
                  </a:lnTo>
                  <a:lnTo>
                    <a:pt x="7183891" y="1034911"/>
                  </a:lnTo>
                  <a:lnTo>
                    <a:pt x="7182066" y="983717"/>
                  </a:lnTo>
                  <a:lnTo>
                    <a:pt x="7179914" y="932606"/>
                  </a:lnTo>
                  <a:lnTo>
                    <a:pt x="7177434" y="881582"/>
                  </a:lnTo>
                  <a:lnTo>
                    <a:pt x="7174628" y="830643"/>
                  </a:lnTo>
                  <a:lnTo>
                    <a:pt x="7171497" y="779792"/>
                  </a:lnTo>
                  <a:lnTo>
                    <a:pt x="7168041" y="729029"/>
                  </a:lnTo>
                  <a:lnTo>
                    <a:pt x="7164263" y="678356"/>
                  </a:lnTo>
                  <a:lnTo>
                    <a:pt x="7160162" y="627773"/>
                  </a:lnTo>
                  <a:lnTo>
                    <a:pt x="7155739" y="577281"/>
                  </a:lnTo>
                  <a:lnTo>
                    <a:pt x="7150997" y="526882"/>
                  </a:lnTo>
                  <a:lnTo>
                    <a:pt x="7145936" y="476577"/>
                  </a:lnTo>
                  <a:lnTo>
                    <a:pt x="7140556" y="426366"/>
                  </a:lnTo>
                  <a:lnTo>
                    <a:pt x="7134860" y="376250"/>
                  </a:lnTo>
                  <a:lnTo>
                    <a:pt x="7128847" y="326231"/>
                  </a:lnTo>
                  <a:lnTo>
                    <a:pt x="7122519" y="276310"/>
                  </a:lnTo>
                  <a:lnTo>
                    <a:pt x="7115878" y="226487"/>
                  </a:lnTo>
                  <a:lnTo>
                    <a:pt x="7108923" y="176764"/>
                  </a:lnTo>
                  <a:lnTo>
                    <a:pt x="7079356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10"/>
              <a:ext cx="7028494" cy="68579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nglish Australia">
      <a:dk1>
        <a:srgbClr val="231F20"/>
      </a:dk1>
      <a:lt1>
        <a:srgbClr val="FFFFFF"/>
      </a:lt1>
      <a:dk2>
        <a:srgbClr val="1F497D"/>
      </a:dk2>
      <a:lt2>
        <a:srgbClr val="FFFFFF"/>
      </a:lt2>
      <a:accent1>
        <a:srgbClr val="FBB040"/>
      </a:accent1>
      <a:accent2>
        <a:srgbClr val="00AEEF"/>
      </a:accent2>
      <a:accent3>
        <a:srgbClr val="6A2C91"/>
      </a:accent3>
      <a:accent4>
        <a:srgbClr val="231F20"/>
      </a:accent4>
      <a:accent5>
        <a:srgbClr val="717073"/>
      </a:accent5>
      <a:accent6>
        <a:srgbClr val="EF4135"/>
      </a:accent6>
      <a:hlink>
        <a:srgbClr val="231F20"/>
      </a:hlink>
      <a:folHlink>
        <a:srgbClr val="231F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1377</Words>
  <Application>Microsoft Office PowerPoint</Application>
  <PresentationFormat>Widescreen</PresentationFormat>
  <Paragraphs>230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Arial MT</vt:lpstr>
      <vt:lpstr>Calibri</vt:lpstr>
      <vt:lpstr>Calibri Light</vt:lpstr>
      <vt:lpstr>Times New Roman</vt:lpstr>
      <vt:lpstr>Office Theme</vt:lpstr>
      <vt:lpstr>Office Theme</vt:lpstr>
      <vt:lpstr>  Presenter: Judit Kormos</vt:lpstr>
      <vt:lpstr>Part 1 in this series, ‘Identifying learning differences,’ can be found at this link:  https://www.youtube.com/watch?v=85b-e2wlmvc&amp;feature=youtu.be </vt:lpstr>
      <vt:lpstr>Inclusive practices for  learning differences</vt:lpstr>
      <vt:lpstr>What is inclusive education?</vt:lpstr>
      <vt:lpstr>Key principles</vt:lpstr>
      <vt:lpstr>Key principles</vt:lpstr>
      <vt:lpstr>Cognitive causes of SpLDs</vt:lpstr>
      <vt:lpstr>Impact on second language learning</vt:lpstr>
      <vt:lpstr>Affective aspects of SpLDs</vt:lpstr>
      <vt:lpstr>Social aspects of SpLDs</vt:lpstr>
      <vt:lpstr>Strengths related to SpLDs</vt:lpstr>
      <vt:lpstr>PowerPoint Presentation</vt:lpstr>
      <vt:lpstr>Universal design: Overview of main principles</vt:lpstr>
      <vt:lpstr>Options for  expression</vt:lpstr>
      <vt:lpstr>Graduated levels  of support</vt:lpstr>
      <vt:lpstr>Advantages of online learning for  students with SpLDs</vt:lpstr>
      <vt:lpstr>Disadvantages of online learning for  students with SpLDs</vt:lpstr>
      <vt:lpstr>Explain clearly in a step-by-step manner how  various online platforms work.</vt:lpstr>
      <vt:lpstr>Break down tasks into smaller steps</vt:lpstr>
      <vt:lpstr>Use multiple modes of presentation (auditory,  written, video, pictures etc)</vt:lpstr>
      <vt:lpstr> Harness</vt:lpstr>
      <vt:lpstr>What can we adjust in our classes?</vt:lpstr>
      <vt:lpstr>What can we adjust?</vt:lpstr>
      <vt:lpstr>Roadmap to success</vt:lpstr>
      <vt:lpstr>Planning the learning  process</vt:lpstr>
      <vt:lpstr>Developing underlying spelling and pronunciation skills</vt:lpstr>
      <vt:lpstr>What strategies do you use?</vt:lpstr>
      <vt:lpstr>PowerPoint Presentation</vt:lpstr>
      <vt:lpstr>Reading strategies</vt:lpstr>
      <vt:lpstr>Idea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Comics as  educational  tools</vt:lpstr>
      <vt:lpstr>Educational  value of  comics-  Enhancing</vt:lpstr>
      <vt:lpstr>Reciprocal teaching</vt:lpstr>
      <vt:lpstr>Writing tips</vt:lpstr>
      <vt:lpstr>Sparks interest in writing</vt:lpstr>
      <vt:lpstr>PowerPoint Presentation</vt:lpstr>
      <vt:lpstr>Roadmap to success</vt:lpstr>
      <vt:lpstr>More 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Presenter: Judit Kormos</dc:title>
  <cp:lastModifiedBy>Andrew Waskito</cp:lastModifiedBy>
  <cp:revision>1</cp:revision>
  <dcterms:created xsi:type="dcterms:W3CDTF">2021-04-28T04:44:44Z</dcterms:created>
  <dcterms:modified xsi:type="dcterms:W3CDTF">2021-04-28T04:51:12Z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2021-04-27T00:00:00Z</vt:filetime>
  </property>
  <property fmtid="{D5CDD505-2E9C-101B-9397-08002B2CF9AE}" pid="3" name="LastSaved">
    <vt:filetime>2021-04-28T00:00:00Z</vt:filetime>
  </property>
</Properties>
</file>